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6" r:id="rId2"/>
    <p:sldId id="257" r:id="rId3"/>
    <p:sldId id="258" r:id="rId4"/>
    <p:sldId id="261" r:id="rId5"/>
    <p:sldId id="262" r:id="rId6"/>
    <p:sldId id="263" r:id="rId7"/>
    <p:sldId id="286" r:id="rId8"/>
    <p:sldId id="265" r:id="rId9"/>
    <p:sldId id="287" r:id="rId10"/>
    <p:sldId id="267" r:id="rId11"/>
    <p:sldId id="277" r:id="rId12"/>
    <p:sldId id="278" r:id="rId13"/>
    <p:sldId id="288" r:id="rId14"/>
    <p:sldId id="305" r:id="rId15"/>
    <p:sldId id="279" r:id="rId16"/>
    <p:sldId id="292" r:id="rId17"/>
    <p:sldId id="293" r:id="rId18"/>
    <p:sldId id="281" r:id="rId19"/>
    <p:sldId id="291" r:id="rId20"/>
    <p:sldId id="280" r:id="rId21"/>
    <p:sldId id="282" r:id="rId22"/>
    <p:sldId id="289" r:id="rId23"/>
    <p:sldId id="304" r:id="rId24"/>
    <p:sldId id="283" r:id="rId25"/>
    <p:sldId id="290" r:id="rId26"/>
    <p:sldId id="284" r:id="rId27"/>
    <p:sldId id="268" r:id="rId28"/>
    <p:sldId id="269" r:id="rId29"/>
    <p:sldId id="294" r:id="rId30"/>
    <p:sldId id="271" r:id="rId31"/>
    <p:sldId id="273" r:id="rId32"/>
    <p:sldId id="274" r:id="rId33"/>
    <p:sldId id="270" r:id="rId34"/>
    <p:sldId id="272" r:id="rId35"/>
    <p:sldId id="296" r:id="rId36"/>
    <p:sldId id="297" r:id="rId37"/>
    <p:sldId id="298" r:id="rId38"/>
    <p:sldId id="295" r:id="rId39"/>
    <p:sldId id="299" r:id="rId40"/>
    <p:sldId id="300" r:id="rId41"/>
    <p:sldId id="275" r:id="rId42"/>
    <p:sldId id="301" r:id="rId43"/>
    <p:sldId id="276" r:id="rId44"/>
    <p:sldId id="302" r:id="rId45"/>
    <p:sldId id="303" r:id="rId46"/>
    <p:sldId id="266" r:id="rId47"/>
    <p:sldId id="285" r:id="rId4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1" autoAdjust="0"/>
    <p:restoredTop sz="93447" autoAdjust="0"/>
  </p:normalViewPr>
  <p:slideViewPr>
    <p:cSldViewPr snapToGrid="0">
      <p:cViewPr varScale="1">
        <p:scale>
          <a:sx n="63" d="100"/>
          <a:sy n="63" d="100"/>
        </p:scale>
        <p:origin x="868" y="56"/>
      </p:cViewPr>
      <p:guideLst/>
    </p:cSldViewPr>
  </p:slideViewPr>
  <p:notesTextViewPr>
    <p:cViewPr>
      <p:scale>
        <a:sx n="3" d="2"/>
        <a:sy n="3" d="2"/>
      </p:scale>
      <p:origin x="0" y="0"/>
    </p:cViewPr>
  </p:notesTextViewPr>
  <p:notesViewPr>
    <p:cSldViewPr snapToGrid="0" showGuides="1">
      <p:cViewPr varScale="1">
        <p:scale>
          <a:sx n="93" d="100"/>
          <a:sy n="93"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ata11.xml.rels><?xml version="1.0" encoding="UTF-8" standalone="yes"?>
<Relationships xmlns="http://schemas.openxmlformats.org/package/2006/relationships"><Relationship Id="rId1" Type="http://schemas.openxmlformats.org/officeDocument/2006/relationships/image" Target="../media/image102.png"/></Relationships>
</file>

<file path=ppt/diagrams/_rels/data3.xml.rels><?xml version="1.0" encoding="UTF-8" standalone="yes"?>
<Relationships xmlns="http://schemas.openxmlformats.org/package/2006/relationships"><Relationship Id="rId1" Type="http://schemas.openxmlformats.org/officeDocument/2006/relationships/image" Target="../media/image18.jpeg"/></Relationships>
</file>

<file path=ppt/diagrams/_rels/data7.xml.rels><?xml version="1.0" encoding="UTF-8" standalone="yes"?>
<Relationships xmlns="http://schemas.openxmlformats.org/package/2006/relationships"><Relationship Id="rId1" Type="http://schemas.openxmlformats.org/officeDocument/2006/relationships/image" Target="../media/image68.png"/></Relationships>
</file>

<file path=ppt/diagrams/_rels/data9.xml.rels><?xml version="1.0" encoding="UTF-8" standalone="yes"?>
<Relationships xmlns="http://schemas.openxmlformats.org/package/2006/relationships"><Relationship Id="rId1" Type="http://schemas.openxmlformats.org/officeDocument/2006/relationships/image" Target="../media/image7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0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4B6A9-AF48-49CE-9E1D-6F1E4366387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00C6B872-1592-4679-A92A-034C500A81BB}">
      <dgm:prSet phldrT="[Testo]"/>
      <dgm:spPr/>
      <dgm:t>
        <a:bodyPr/>
        <a:lstStyle/>
        <a:p>
          <a:r>
            <a:rPr lang="it-IT" dirty="0">
              <a:latin typeface="Algerian" panose="04020705040A02060702" pitchFamily="82" charset="0"/>
            </a:rPr>
            <a:t>La mia storia e la tua</a:t>
          </a:r>
        </a:p>
      </dgm:t>
    </dgm:pt>
    <dgm:pt modelId="{842A8C47-1284-467E-999A-6A795F9AE3BE}" type="parTrans" cxnId="{2BFD3D42-88B3-4CD1-8C19-0F7357728407}">
      <dgm:prSet/>
      <dgm:spPr/>
      <dgm:t>
        <a:bodyPr/>
        <a:lstStyle/>
        <a:p>
          <a:endParaRPr lang="it-IT"/>
        </a:p>
      </dgm:t>
    </dgm:pt>
    <dgm:pt modelId="{A0B5D99E-4F78-4EF7-A899-08DA46C4638B}" type="sibTrans" cxnId="{2BFD3D42-88B3-4CD1-8C19-0F7357728407}">
      <dgm:prSet/>
      <dgm:spPr/>
      <dgm:t>
        <a:bodyPr/>
        <a:lstStyle/>
        <a:p>
          <a:endParaRPr lang="it-IT"/>
        </a:p>
      </dgm:t>
    </dgm:pt>
    <dgm:pt modelId="{3AED847C-F95E-463C-9B5F-786614DFEA40}" type="pres">
      <dgm:prSet presAssocID="{4F24B6A9-AF48-49CE-9E1D-6F1E4366387B}" presName="Name0" presStyleCnt="0">
        <dgm:presLayoutVars>
          <dgm:dir/>
          <dgm:resizeHandles val="exact"/>
        </dgm:presLayoutVars>
      </dgm:prSet>
      <dgm:spPr/>
    </dgm:pt>
    <dgm:pt modelId="{7B83A338-AE3E-4A64-B508-E37525CE18D9}" type="pres">
      <dgm:prSet presAssocID="{00C6B872-1592-4679-A92A-034C500A81BB}" presName="composite" presStyleCnt="0"/>
      <dgm:spPr/>
    </dgm:pt>
    <dgm:pt modelId="{743F6F13-6216-4EF1-9226-E4954EE3D22A}" type="pres">
      <dgm:prSet presAssocID="{00C6B872-1592-4679-A92A-034C500A81BB}" presName="rect1"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rogetto di cittadinanza e Costituzione – IO CITTADINO DEL MONDO – CLASSI  QUINTE – SchoolRepository">
            <a:extLst>
              <a:ext uri="{FF2B5EF4-FFF2-40B4-BE49-F238E27FC236}">
                <a16:creationId xmlns:a16="http://schemas.microsoft.com/office/drawing/2014/main" id="{A82FF48C-3041-FBA0-6ADB-1EE5D37FEB04}"/>
              </a:ext>
            </a:extLst>
          </dgm14:cNvPr>
        </a:ext>
      </dgm:extLst>
    </dgm:pt>
    <dgm:pt modelId="{6314F369-623E-4E29-B094-A84ABC44B4EE}" type="pres">
      <dgm:prSet presAssocID="{00C6B872-1592-4679-A92A-034C500A81BB}" presName="rect2" presStyleLbl="trBgShp" presStyleIdx="0" presStyleCnt="1">
        <dgm:presLayoutVars>
          <dgm:bulletEnabled val="1"/>
        </dgm:presLayoutVars>
      </dgm:prSet>
      <dgm:spPr/>
    </dgm:pt>
  </dgm:ptLst>
  <dgm:cxnLst>
    <dgm:cxn modelId="{2BFD3D42-88B3-4CD1-8C19-0F7357728407}" srcId="{4F24B6A9-AF48-49CE-9E1D-6F1E4366387B}" destId="{00C6B872-1592-4679-A92A-034C500A81BB}" srcOrd="0" destOrd="0" parTransId="{842A8C47-1284-467E-999A-6A795F9AE3BE}" sibTransId="{A0B5D99E-4F78-4EF7-A899-08DA46C4638B}"/>
    <dgm:cxn modelId="{3E407BBF-8E68-4888-BAB3-7C1DC6D17118}" type="presOf" srcId="{4F24B6A9-AF48-49CE-9E1D-6F1E4366387B}" destId="{3AED847C-F95E-463C-9B5F-786614DFEA40}" srcOrd="0" destOrd="0" presId="urn:microsoft.com/office/officeart/2008/layout/BendingPictureSemiTransparentText"/>
    <dgm:cxn modelId="{972FC8FC-DDCD-4868-BC6D-714483D70C27}" type="presOf" srcId="{00C6B872-1592-4679-A92A-034C500A81BB}" destId="{6314F369-623E-4E29-B094-A84ABC44B4EE}" srcOrd="0" destOrd="0" presId="urn:microsoft.com/office/officeart/2008/layout/BendingPictureSemiTransparentText"/>
    <dgm:cxn modelId="{2319C79E-61ED-4DB6-B5B8-5D0DEC88783D}" type="presParOf" srcId="{3AED847C-F95E-463C-9B5F-786614DFEA40}" destId="{7B83A338-AE3E-4A64-B508-E37525CE18D9}" srcOrd="0" destOrd="0" presId="urn:microsoft.com/office/officeart/2008/layout/BendingPictureSemiTransparentText"/>
    <dgm:cxn modelId="{21DD481D-FA54-47EA-829F-5FB555DDDED4}" type="presParOf" srcId="{7B83A338-AE3E-4A64-B508-E37525CE18D9}" destId="{743F6F13-6216-4EF1-9226-E4954EE3D22A}" srcOrd="0" destOrd="0" presId="urn:microsoft.com/office/officeart/2008/layout/BendingPictureSemiTransparentText"/>
    <dgm:cxn modelId="{8469CBF7-6CAD-4EAA-97CE-A18E2C7BAC3C}" type="presParOf" srcId="{7B83A338-AE3E-4A64-B508-E37525CE18D9}" destId="{6314F369-623E-4E29-B094-A84ABC44B4EE}"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AABC9C-FB0C-46E9-97B3-790DD7C743A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it-IT"/>
        </a:p>
      </dgm:t>
    </dgm:pt>
    <dgm:pt modelId="{E8442611-3FE7-411E-9ABD-A1D9D473A970}" type="pres">
      <dgm:prSet presAssocID="{E7AABC9C-FB0C-46E9-97B3-790DD7C743A8}" presName="Name0" presStyleCnt="0">
        <dgm:presLayoutVars>
          <dgm:chMax val="7"/>
          <dgm:chPref val="7"/>
          <dgm:dir/>
        </dgm:presLayoutVars>
      </dgm:prSet>
      <dgm:spPr/>
    </dgm:pt>
    <dgm:pt modelId="{355C3C22-3CE6-489A-B0D2-EBFF2B8397BC}" type="pres">
      <dgm:prSet presAssocID="{E7AABC9C-FB0C-46E9-97B3-790DD7C743A8}" presName="Name1" presStyleCnt="0"/>
      <dgm:spPr/>
    </dgm:pt>
  </dgm:ptLst>
  <dgm:cxnLst>
    <dgm:cxn modelId="{3315E109-5B40-4CD9-9934-887AEC98D77F}" type="presOf" srcId="{E7AABC9C-FB0C-46E9-97B3-790DD7C743A8}" destId="{E8442611-3FE7-411E-9ABD-A1D9D473A970}" srcOrd="0" destOrd="0" presId="urn:microsoft.com/office/officeart/2008/layout/CircularPictureCallout"/>
    <dgm:cxn modelId="{E7A35349-FC89-4CE4-AA67-7E6E140C840F}" type="presParOf" srcId="{E8442611-3FE7-411E-9ABD-A1D9D473A970}" destId="{355C3C22-3CE6-489A-B0D2-EBFF2B8397BC}"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5B2D7A-2238-4027-BB30-9473D336E504}" type="doc">
      <dgm:prSet loTypeId="urn:microsoft.com/office/officeart/2008/layout/CircularPictureCallout" loCatId="picture" qsTypeId="urn:microsoft.com/office/officeart/2005/8/quickstyle/simple1" qsCatId="simple" csTypeId="urn:microsoft.com/office/officeart/2005/8/colors/accent1_2" csCatId="accent1"/>
      <dgm:spPr/>
    </dgm:pt>
    <dgm:pt modelId="{8BBB1DFB-A8C7-46F8-ACE7-E2583C57F413}">
      <dgm:prSet phldrT="[Testo]" phldr="1"/>
      <dgm:spPr/>
      <dgm:t>
        <a:bodyPr/>
        <a:lstStyle/>
        <a:p>
          <a:endParaRPr lang="it-IT" dirty="0"/>
        </a:p>
      </dgm:t>
    </dgm:pt>
    <dgm:pt modelId="{3B06D5D0-B1CA-4F39-A256-673CB9202343}" type="parTrans" cxnId="{DE5A920A-58A6-48BE-B2A8-51F02D4DC697}">
      <dgm:prSet/>
      <dgm:spPr/>
      <dgm:t>
        <a:bodyPr/>
        <a:lstStyle/>
        <a:p>
          <a:endParaRPr lang="it-IT"/>
        </a:p>
      </dgm:t>
    </dgm:pt>
    <dgm:pt modelId="{32E57510-F88B-4845-9CD6-E4D13906A340}" type="sibTrans" cxnId="{DE5A920A-58A6-48BE-B2A8-51F02D4DC69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it-IT"/>
        </a:p>
      </dgm:t>
      <dgm:extLst>
        <a:ext uri="{E40237B7-FDA0-4F09-8148-C483321AD2D9}">
          <dgm14:cNvPr xmlns:dgm14="http://schemas.microsoft.com/office/drawing/2010/diagram" id="0" name="" descr="LE RICETTE DEL DIALOGO. Cibi e Storie per l'Intercultura - LVIA">
            <a:extLst>
              <a:ext uri="{FF2B5EF4-FFF2-40B4-BE49-F238E27FC236}">
                <a16:creationId xmlns:a16="http://schemas.microsoft.com/office/drawing/2014/main" id="{C2AA8193-4D5B-F339-F9A3-400CDA31056A}"/>
              </a:ext>
            </a:extLst>
          </dgm14:cNvPr>
        </a:ext>
      </dgm:extLst>
    </dgm:pt>
    <dgm:pt modelId="{75F0F855-A653-4B3A-B231-72BF0D6F8273}" type="pres">
      <dgm:prSet presAssocID="{235B2D7A-2238-4027-BB30-9473D336E504}" presName="Name0" presStyleCnt="0">
        <dgm:presLayoutVars>
          <dgm:chMax val="7"/>
          <dgm:chPref val="7"/>
          <dgm:dir/>
        </dgm:presLayoutVars>
      </dgm:prSet>
      <dgm:spPr/>
    </dgm:pt>
    <dgm:pt modelId="{977E626C-CEC1-4CA6-8814-7D41EDEAEB63}" type="pres">
      <dgm:prSet presAssocID="{235B2D7A-2238-4027-BB30-9473D336E504}" presName="Name1" presStyleCnt="0"/>
      <dgm:spPr/>
    </dgm:pt>
    <dgm:pt modelId="{F29DD26F-846B-46EE-8A25-D18117351201}" type="pres">
      <dgm:prSet presAssocID="{32E57510-F88B-4845-9CD6-E4D13906A340}" presName="picture_1" presStyleCnt="0"/>
      <dgm:spPr/>
    </dgm:pt>
    <dgm:pt modelId="{B09D8872-3597-44B5-977A-DBA3229E62D8}" type="pres">
      <dgm:prSet presAssocID="{32E57510-F88B-4845-9CD6-E4D13906A340}" presName="pictureRepeatNode" presStyleLbl="alignImgPlace1" presStyleIdx="0" presStyleCnt="1"/>
      <dgm:spPr/>
    </dgm:pt>
    <dgm:pt modelId="{94D84577-C38F-40FE-9F92-170EBF6E5C89}" type="pres">
      <dgm:prSet presAssocID="{8BBB1DFB-A8C7-46F8-ACE7-E2583C57F413}" presName="text_1" presStyleLbl="node1" presStyleIdx="0" presStyleCnt="0">
        <dgm:presLayoutVars>
          <dgm:bulletEnabled val="1"/>
        </dgm:presLayoutVars>
      </dgm:prSet>
      <dgm:spPr/>
    </dgm:pt>
  </dgm:ptLst>
  <dgm:cxnLst>
    <dgm:cxn modelId="{DE5A920A-58A6-48BE-B2A8-51F02D4DC697}" srcId="{235B2D7A-2238-4027-BB30-9473D336E504}" destId="{8BBB1DFB-A8C7-46F8-ACE7-E2583C57F413}" srcOrd="0" destOrd="0" parTransId="{3B06D5D0-B1CA-4F39-A256-673CB9202343}" sibTransId="{32E57510-F88B-4845-9CD6-E4D13906A340}"/>
    <dgm:cxn modelId="{EB1AE377-8D80-4BDB-A978-7E0A52302E6D}" type="presOf" srcId="{8BBB1DFB-A8C7-46F8-ACE7-E2583C57F413}" destId="{94D84577-C38F-40FE-9F92-170EBF6E5C89}" srcOrd="0" destOrd="0" presId="urn:microsoft.com/office/officeart/2008/layout/CircularPictureCallout"/>
    <dgm:cxn modelId="{FD5228B0-9919-4792-80BA-D63A4BF24B12}" type="presOf" srcId="{32E57510-F88B-4845-9CD6-E4D13906A340}" destId="{B09D8872-3597-44B5-977A-DBA3229E62D8}" srcOrd="0" destOrd="0" presId="urn:microsoft.com/office/officeart/2008/layout/CircularPictureCallout"/>
    <dgm:cxn modelId="{7FF9EDFD-782F-47B0-95FB-899982D9DE4B}" type="presOf" srcId="{235B2D7A-2238-4027-BB30-9473D336E504}" destId="{75F0F855-A653-4B3A-B231-72BF0D6F8273}" srcOrd="0" destOrd="0" presId="urn:microsoft.com/office/officeart/2008/layout/CircularPictureCallout"/>
    <dgm:cxn modelId="{2EA12C84-C938-4E32-BD7F-8550B28697B8}" type="presParOf" srcId="{75F0F855-A653-4B3A-B231-72BF0D6F8273}" destId="{977E626C-CEC1-4CA6-8814-7D41EDEAEB63}" srcOrd="0" destOrd="0" presId="urn:microsoft.com/office/officeart/2008/layout/CircularPictureCallout"/>
    <dgm:cxn modelId="{C7E96334-A459-4074-8133-7ADABBEA4497}" type="presParOf" srcId="{977E626C-CEC1-4CA6-8814-7D41EDEAEB63}" destId="{F29DD26F-846B-46EE-8A25-D18117351201}" srcOrd="0" destOrd="0" presId="urn:microsoft.com/office/officeart/2008/layout/CircularPictureCallout"/>
    <dgm:cxn modelId="{26AE215F-F34D-4ECC-AB5B-3BEDE0E71C7B}" type="presParOf" srcId="{F29DD26F-846B-46EE-8A25-D18117351201}" destId="{B09D8872-3597-44B5-977A-DBA3229E62D8}" srcOrd="0" destOrd="0" presId="urn:microsoft.com/office/officeart/2008/layout/CircularPictureCallout"/>
    <dgm:cxn modelId="{9BFC1FE5-7AE7-4068-971C-074F873C916B}" type="presParOf" srcId="{977E626C-CEC1-4CA6-8814-7D41EDEAEB63}" destId="{94D84577-C38F-40FE-9F92-170EBF6E5C89}"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47D56C-D585-4E66-9422-2F21542C8A03}"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it-IT"/>
        </a:p>
      </dgm:t>
    </dgm:pt>
    <dgm:pt modelId="{E482C262-FE24-43B4-8AF8-3FCBAA197654}" type="pres">
      <dgm:prSet presAssocID="{8447D56C-D585-4E66-9422-2F21542C8A03}" presName="Name0" presStyleCnt="0">
        <dgm:presLayoutVars>
          <dgm:chMax/>
          <dgm:chPref/>
          <dgm:dir/>
        </dgm:presLayoutVars>
      </dgm:prSet>
      <dgm:spPr/>
    </dgm:pt>
  </dgm:ptLst>
  <dgm:cxnLst>
    <dgm:cxn modelId="{C665B460-7C34-467A-938A-A3C346E215FF}" type="presOf" srcId="{8447D56C-D585-4E66-9422-2F21542C8A03}" destId="{E482C262-FE24-43B4-8AF8-3FCBAA197654}" srcOrd="0"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231DE5-16D9-442B-94B0-2B3BD3E26F6B}" type="doc">
      <dgm:prSet loTypeId="urn:microsoft.com/office/officeart/2008/layout/AccentedPicture" loCatId="picture" qsTypeId="urn:microsoft.com/office/officeart/2005/8/quickstyle/simple2" qsCatId="simple" csTypeId="urn:microsoft.com/office/officeart/2005/8/colors/accent1_2" csCatId="accent1" phldr="1"/>
      <dgm:spPr/>
      <dgm:t>
        <a:bodyPr/>
        <a:lstStyle/>
        <a:p>
          <a:endParaRPr lang="it-IT"/>
        </a:p>
      </dgm:t>
    </dgm:pt>
    <dgm:pt modelId="{47194976-62E5-4E71-89B9-1F4C6BCE1466}">
      <dgm:prSet phldrT="[Testo]"/>
      <dgm:spPr/>
      <dgm:t>
        <a:bodyPr/>
        <a:lstStyle/>
        <a:p>
          <a:endParaRPr lang="it-IT" dirty="0"/>
        </a:p>
      </dgm:t>
    </dgm:pt>
    <dgm:pt modelId="{DA82E90F-D887-43B8-9421-FC2C06E4B712}" type="parTrans" cxnId="{2C5DB5A6-EAB1-4858-BD43-944B44097BBF}">
      <dgm:prSet/>
      <dgm:spPr/>
      <dgm:t>
        <a:bodyPr/>
        <a:lstStyle/>
        <a:p>
          <a:endParaRPr lang="it-IT"/>
        </a:p>
      </dgm:t>
    </dgm:pt>
    <dgm:pt modelId="{2030D226-B759-4649-83E4-6752CFA63766}" type="sibTrans" cxnId="{2C5DB5A6-EAB1-4858-BD43-944B44097BBF}">
      <dgm:prSet/>
      <dgm:spPr/>
      <dgm:t>
        <a:bodyPr/>
        <a:lstStyle/>
        <a:p>
          <a:endParaRPr lang="it-IT"/>
        </a:p>
      </dgm:t>
    </dgm:pt>
    <dgm:pt modelId="{B5D8F784-A5C1-4B5B-BADF-D7F1FC2D73AA}" type="pres">
      <dgm:prSet presAssocID="{6B231DE5-16D9-442B-94B0-2B3BD3E26F6B}" presName="Name0" presStyleCnt="0">
        <dgm:presLayoutVars>
          <dgm:dir/>
        </dgm:presLayoutVars>
      </dgm:prSet>
      <dgm:spPr/>
    </dgm:pt>
    <dgm:pt modelId="{0A18276C-E059-4B8F-BBF2-BD9A17533292}" type="pres">
      <dgm:prSet presAssocID="{2030D226-B759-4649-83E4-6752CFA63766}" presName="picture_1" presStyleLbl="bgImgPlace1" presStyleIdx="0" presStyleCnt="1"/>
      <dgm:spPr/>
    </dgm:pt>
    <dgm:pt modelId="{6A2075BF-28EC-4205-866D-1A769693CED7}" type="pres">
      <dgm:prSet presAssocID="{47194976-62E5-4E71-89B9-1F4C6BCE1466}" presName="text_1" presStyleLbl="node1" presStyleIdx="0" presStyleCnt="0">
        <dgm:presLayoutVars>
          <dgm:bulletEnabled val="1"/>
        </dgm:presLayoutVars>
      </dgm:prSet>
      <dgm:spPr/>
    </dgm:pt>
    <dgm:pt modelId="{923DFAF1-D7B3-4796-B64B-F5DCBE9226E4}" type="pres">
      <dgm:prSet presAssocID="{6B231DE5-16D9-442B-94B0-2B3BD3E26F6B}" presName="maxNode" presStyleCnt="0"/>
      <dgm:spPr/>
    </dgm:pt>
    <dgm:pt modelId="{5A487E16-77EA-4C30-9DE3-30112EDFCD84}" type="pres">
      <dgm:prSet presAssocID="{6B231DE5-16D9-442B-94B0-2B3BD3E26F6B}" presName="Name33" presStyleCnt="0"/>
      <dgm:spPr/>
    </dgm:pt>
  </dgm:ptLst>
  <dgm:cxnLst>
    <dgm:cxn modelId="{CF5C4313-2182-4449-8F2E-2BF9394AA6E6}" type="presOf" srcId="{6B231DE5-16D9-442B-94B0-2B3BD3E26F6B}" destId="{B5D8F784-A5C1-4B5B-BADF-D7F1FC2D73AA}" srcOrd="0" destOrd="0" presId="urn:microsoft.com/office/officeart/2008/layout/AccentedPicture"/>
    <dgm:cxn modelId="{B6986A89-F93A-4F6B-B6D9-905CC8A73AD3}" type="presOf" srcId="{47194976-62E5-4E71-89B9-1F4C6BCE1466}" destId="{6A2075BF-28EC-4205-866D-1A769693CED7}" srcOrd="0" destOrd="0" presId="urn:microsoft.com/office/officeart/2008/layout/AccentedPicture"/>
    <dgm:cxn modelId="{2C5DB5A6-EAB1-4858-BD43-944B44097BBF}" srcId="{6B231DE5-16D9-442B-94B0-2B3BD3E26F6B}" destId="{47194976-62E5-4E71-89B9-1F4C6BCE1466}" srcOrd="0" destOrd="0" parTransId="{DA82E90F-D887-43B8-9421-FC2C06E4B712}" sibTransId="{2030D226-B759-4649-83E4-6752CFA63766}"/>
    <dgm:cxn modelId="{8D1606D7-D926-4866-8385-C7B3CFD7F659}" type="presOf" srcId="{2030D226-B759-4649-83E4-6752CFA63766}" destId="{0A18276C-E059-4B8F-BBF2-BD9A17533292}" srcOrd="0" destOrd="0" presId="urn:microsoft.com/office/officeart/2008/layout/AccentedPicture"/>
    <dgm:cxn modelId="{693DDBD3-3E2E-4F28-8751-ED84ECB8E7B8}" type="presParOf" srcId="{B5D8F784-A5C1-4B5B-BADF-D7F1FC2D73AA}" destId="{0A18276C-E059-4B8F-BBF2-BD9A17533292}" srcOrd="0" destOrd="0" presId="urn:microsoft.com/office/officeart/2008/layout/AccentedPicture"/>
    <dgm:cxn modelId="{3069E0D3-EBDC-4F98-BB49-C5D97A521110}" type="presParOf" srcId="{B5D8F784-A5C1-4B5B-BADF-D7F1FC2D73AA}" destId="{6A2075BF-28EC-4205-866D-1A769693CED7}" srcOrd="1" destOrd="0" presId="urn:microsoft.com/office/officeart/2008/layout/AccentedPicture"/>
    <dgm:cxn modelId="{B7A18DE6-C164-45E1-94A2-9EF7C2F6D189}" type="presParOf" srcId="{B5D8F784-A5C1-4B5B-BADF-D7F1FC2D73AA}" destId="{923DFAF1-D7B3-4796-B64B-F5DCBE9226E4}" srcOrd="2" destOrd="0" presId="urn:microsoft.com/office/officeart/2008/layout/AccentedPicture"/>
    <dgm:cxn modelId="{0B38CC5D-C07C-44E5-AF8A-A9C2C17CB40F}" type="presParOf" srcId="{923DFAF1-D7B3-4796-B64B-F5DCBE9226E4}" destId="{5A487E16-77EA-4C30-9DE3-30112EDFCD84}" srcOrd="0" destOrd="0" presId="urn:microsoft.com/office/officeart/2008/layout/Accented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47D56C-D585-4E66-9422-2F21542C8A03}"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it-IT"/>
        </a:p>
      </dgm:t>
    </dgm:pt>
    <dgm:pt modelId="{E482C262-FE24-43B4-8AF8-3FCBAA197654}" type="pres">
      <dgm:prSet presAssocID="{8447D56C-D585-4E66-9422-2F21542C8A03}" presName="Name0" presStyleCnt="0">
        <dgm:presLayoutVars>
          <dgm:chMax/>
          <dgm:chPref/>
          <dgm:dir/>
        </dgm:presLayoutVars>
      </dgm:prSet>
      <dgm:spPr/>
    </dgm:pt>
  </dgm:ptLst>
  <dgm:cxnLst>
    <dgm:cxn modelId="{C665B460-7C34-467A-938A-A3C346E215FF}" type="presOf" srcId="{8447D56C-D585-4E66-9422-2F21542C8A03}" destId="{E482C262-FE24-43B4-8AF8-3FCBAA197654}" srcOrd="0"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B231DE5-16D9-442B-94B0-2B3BD3E26F6B}" type="doc">
      <dgm:prSet loTypeId="urn:microsoft.com/office/officeart/2008/layout/AccentedPicture" loCatId="picture" qsTypeId="urn:microsoft.com/office/officeart/2005/8/quickstyle/simple2" qsCatId="simple" csTypeId="urn:microsoft.com/office/officeart/2005/8/colors/accent1_2" csCatId="accent1" phldr="1"/>
      <dgm:spPr/>
      <dgm:t>
        <a:bodyPr/>
        <a:lstStyle/>
        <a:p>
          <a:endParaRPr lang="it-IT"/>
        </a:p>
      </dgm:t>
    </dgm:pt>
    <dgm:pt modelId="{47194976-62E5-4E71-89B9-1F4C6BCE1466}">
      <dgm:prSet phldrT="[Testo]"/>
      <dgm:spPr/>
      <dgm:t>
        <a:bodyPr/>
        <a:lstStyle/>
        <a:p>
          <a:endParaRPr lang="it-IT" dirty="0"/>
        </a:p>
      </dgm:t>
    </dgm:pt>
    <dgm:pt modelId="{DA82E90F-D887-43B8-9421-FC2C06E4B712}" type="parTrans" cxnId="{2C5DB5A6-EAB1-4858-BD43-944B44097BBF}">
      <dgm:prSet/>
      <dgm:spPr/>
      <dgm:t>
        <a:bodyPr/>
        <a:lstStyle/>
        <a:p>
          <a:endParaRPr lang="it-IT"/>
        </a:p>
      </dgm:t>
    </dgm:pt>
    <dgm:pt modelId="{2030D226-B759-4649-83E4-6752CFA63766}" type="sibTrans" cxnId="{2C5DB5A6-EAB1-4858-BD43-944B44097BBF}">
      <dgm:prSet/>
      <dgm:spPr/>
      <dgm:t>
        <a:bodyPr/>
        <a:lstStyle/>
        <a:p>
          <a:endParaRPr lang="it-IT"/>
        </a:p>
      </dgm:t>
    </dgm:pt>
    <dgm:pt modelId="{B5D8F784-A5C1-4B5B-BADF-D7F1FC2D73AA}" type="pres">
      <dgm:prSet presAssocID="{6B231DE5-16D9-442B-94B0-2B3BD3E26F6B}" presName="Name0" presStyleCnt="0">
        <dgm:presLayoutVars>
          <dgm:dir/>
        </dgm:presLayoutVars>
      </dgm:prSet>
      <dgm:spPr/>
    </dgm:pt>
    <dgm:pt modelId="{0A18276C-E059-4B8F-BBF2-BD9A17533292}" type="pres">
      <dgm:prSet presAssocID="{2030D226-B759-4649-83E4-6752CFA63766}" presName="picture_1" presStyleLbl="bgImgPlace1" presStyleIdx="0" presStyleCnt="1"/>
      <dgm:spPr/>
    </dgm:pt>
    <dgm:pt modelId="{6A2075BF-28EC-4205-866D-1A769693CED7}" type="pres">
      <dgm:prSet presAssocID="{47194976-62E5-4E71-89B9-1F4C6BCE1466}" presName="text_1" presStyleLbl="node1" presStyleIdx="0" presStyleCnt="0">
        <dgm:presLayoutVars>
          <dgm:bulletEnabled val="1"/>
        </dgm:presLayoutVars>
      </dgm:prSet>
      <dgm:spPr/>
    </dgm:pt>
    <dgm:pt modelId="{923DFAF1-D7B3-4796-B64B-F5DCBE9226E4}" type="pres">
      <dgm:prSet presAssocID="{6B231DE5-16D9-442B-94B0-2B3BD3E26F6B}" presName="maxNode" presStyleCnt="0"/>
      <dgm:spPr/>
    </dgm:pt>
    <dgm:pt modelId="{5A487E16-77EA-4C30-9DE3-30112EDFCD84}" type="pres">
      <dgm:prSet presAssocID="{6B231DE5-16D9-442B-94B0-2B3BD3E26F6B}" presName="Name33" presStyleCnt="0"/>
      <dgm:spPr/>
    </dgm:pt>
  </dgm:ptLst>
  <dgm:cxnLst>
    <dgm:cxn modelId="{CF5C4313-2182-4449-8F2E-2BF9394AA6E6}" type="presOf" srcId="{6B231DE5-16D9-442B-94B0-2B3BD3E26F6B}" destId="{B5D8F784-A5C1-4B5B-BADF-D7F1FC2D73AA}" srcOrd="0" destOrd="0" presId="urn:microsoft.com/office/officeart/2008/layout/AccentedPicture"/>
    <dgm:cxn modelId="{B6986A89-F93A-4F6B-B6D9-905CC8A73AD3}" type="presOf" srcId="{47194976-62E5-4E71-89B9-1F4C6BCE1466}" destId="{6A2075BF-28EC-4205-866D-1A769693CED7}" srcOrd="0" destOrd="0" presId="urn:microsoft.com/office/officeart/2008/layout/AccentedPicture"/>
    <dgm:cxn modelId="{2C5DB5A6-EAB1-4858-BD43-944B44097BBF}" srcId="{6B231DE5-16D9-442B-94B0-2B3BD3E26F6B}" destId="{47194976-62E5-4E71-89B9-1F4C6BCE1466}" srcOrd="0" destOrd="0" parTransId="{DA82E90F-D887-43B8-9421-FC2C06E4B712}" sibTransId="{2030D226-B759-4649-83E4-6752CFA63766}"/>
    <dgm:cxn modelId="{8D1606D7-D926-4866-8385-C7B3CFD7F659}" type="presOf" srcId="{2030D226-B759-4649-83E4-6752CFA63766}" destId="{0A18276C-E059-4B8F-BBF2-BD9A17533292}" srcOrd="0" destOrd="0" presId="urn:microsoft.com/office/officeart/2008/layout/AccentedPicture"/>
    <dgm:cxn modelId="{693DDBD3-3E2E-4F28-8751-ED84ECB8E7B8}" type="presParOf" srcId="{B5D8F784-A5C1-4B5B-BADF-D7F1FC2D73AA}" destId="{0A18276C-E059-4B8F-BBF2-BD9A17533292}" srcOrd="0" destOrd="0" presId="urn:microsoft.com/office/officeart/2008/layout/AccentedPicture"/>
    <dgm:cxn modelId="{3069E0D3-EBDC-4F98-BB49-C5D97A521110}" type="presParOf" srcId="{B5D8F784-A5C1-4B5B-BADF-D7F1FC2D73AA}" destId="{6A2075BF-28EC-4205-866D-1A769693CED7}" srcOrd="1" destOrd="0" presId="urn:microsoft.com/office/officeart/2008/layout/AccentedPicture"/>
    <dgm:cxn modelId="{B7A18DE6-C164-45E1-94A2-9EF7C2F6D189}" type="presParOf" srcId="{B5D8F784-A5C1-4B5B-BADF-D7F1FC2D73AA}" destId="{923DFAF1-D7B3-4796-B64B-F5DCBE9226E4}" srcOrd="2" destOrd="0" presId="urn:microsoft.com/office/officeart/2008/layout/AccentedPicture"/>
    <dgm:cxn modelId="{0B38CC5D-C07C-44E5-AF8A-A9C2C17CB40F}" type="presParOf" srcId="{923DFAF1-D7B3-4796-B64B-F5DCBE9226E4}" destId="{5A487E16-77EA-4C30-9DE3-30112EDFCD84}" srcOrd="0" destOrd="0" presId="urn:microsoft.com/office/officeart/2008/layout/Accented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47D56C-D585-4E66-9422-2F21542C8A03}"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it-IT"/>
        </a:p>
      </dgm:t>
    </dgm:pt>
    <dgm:pt modelId="{E482C262-FE24-43B4-8AF8-3FCBAA197654}" type="pres">
      <dgm:prSet presAssocID="{8447D56C-D585-4E66-9422-2F21542C8A03}" presName="Name0" presStyleCnt="0">
        <dgm:presLayoutVars>
          <dgm:chMax/>
          <dgm:chPref/>
          <dgm:dir/>
        </dgm:presLayoutVars>
      </dgm:prSet>
      <dgm:spPr/>
    </dgm:pt>
  </dgm:ptLst>
  <dgm:cxnLst>
    <dgm:cxn modelId="{C665B460-7C34-467A-938A-A3C346E215FF}" type="presOf" srcId="{8447D56C-D585-4E66-9422-2F21542C8A03}" destId="{E482C262-FE24-43B4-8AF8-3FCBAA197654}" srcOrd="0"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231DE5-16D9-442B-94B0-2B3BD3E26F6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47194976-62E5-4E71-89B9-1F4C6BCE1466}">
      <dgm:prSet phldrT="[Testo]"/>
      <dgm:spPr/>
      <dgm:t>
        <a:bodyPr/>
        <a:lstStyle/>
        <a:p>
          <a:r>
            <a:rPr lang="it-IT" dirty="0">
              <a:solidFill>
                <a:schemeClr val="accent1"/>
              </a:solidFill>
            </a:rPr>
            <a:t>Marocco</a:t>
          </a:r>
        </a:p>
      </dgm:t>
    </dgm:pt>
    <dgm:pt modelId="{DA82E90F-D887-43B8-9421-FC2C06E4B712}" type="parTrans" cxnId="{2C5DB5A6-EAB1-4858-BD43-944B44097BBF}">
      <dgm:prSet/>
      <dgm:spPr/>
      <dgm:t>
        <a:bodyPr/>
        <a:lstStyle/>
        <a:p>
          <a:endParaRPr lang="it-IT"/>
        </a:p>
      </dgm:t>
    </dgm:pt>
    <dgm:pt modelId="{2030D226-B759-4649-83E4-6752CFA63766}" type="sibTrans" cxnId="{2C5DB5A6-EAB1-4858-BD43-944B44097BB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it-IT"/>
        </a:p>
      </dgm:t>
      <dgm:extLst>
        <a:ext uri="{E40237B7-FDA0-4F09-8148-C483321AD2D9}">
          <dgm14:cNvPr xmlns:dgm14="http://schemas.microsoft.com/office/drawing/2010/diagram" id="0" name="" descr="190+ Mattone Di Fango Illustrazioni Foto stock, immagini e fotografie  royalty-free - iStock">
            <a:extLst>
              <a:ext uri="{FF2B5EF4-FFF2-40B4-BE49-F238E27FC236}">
                <a16:creationId xmlns:a16="http://schemas.microsoft.com/office/drawing/2014/main" id="{C064C563-4B3B-05AF-D1FA-8DAE30149789}"/>
              </a:ext>
            </a:extLst>
          </dgm14:cNvPr>
        </a:ext>
      </dgm:extLst>
    </dgm:pt>
    <dgm:pt modelId="{2316791B-54F9-48CB-9AC8-ED990BA9FFCE}" type="pres">
      <dgm:prSet presAssocID="{6B231DE5-16D9-442B-94B0-2B3BD3E26F6B}" presName="Name0" presStyleCnt="0">
        <dgm:presLayoutVars>
          <dgm:chMax val="7"/>
          <dgm:chPref val="7"/>
          <dgm:dir/>
        </dgm:presLayoutVars>
      </dgm:prSet>
      <dgm:spPr/>
    </dgm:pt>
    <dgm:pt modelId="{5AE22CBB-D56F-4263-B68A-1961C0A983B6}" type="pres">
      <dgm:prSet presAssocID="{6B231DE5-16D9-442B-94B0-2B3BD3E26F6B}" presName="Name1" presStyleCnt="0"/>
      <dgm:spPr/>
    </dgm:pt>
    <dgm:pt modelId="{0F184502-1392-436E-B099-D05AA126C0D2}" type="pres">
      <dgm:prSet presAssocID="{2030D226-B759-4649-83E4-6752CFA63766}" presName="picture_1" presStyleCnt="0"/>
      <dgm:spPr/>
    </dgm:pt>
    <dgm:pt modelId="{3CF5EDB8-7535-4082-9829-3C718896D493}" type="pres">
      <dgm:prSet presAssocID="{2030D226-B759-4649-83E4-6752CFA63766}" presName="pictureRepeatNode" presStyleLbl="alignImgPlace1" presStyleIdx="0" presStyleCnt="1" custScaleX="153465"/>
      <dgm:spPr/>
    </dgm:pt>
    <dgm:pt modelId="{465D09B1-8671-4248-A842-7A40B48DA310}" type="pres">
      <dgm:prSet presAssocID="{47194976-62E5-4E71-89B9-1F4C6BCE1466}" presName="text_1" presStyleLbl="node1" presStyleIdx="0" presStyleCnt="0">
        <dgm:presLayoutVars>
          <dgm:bulletEnabled val="1"/>
        </dgm:presLayoutVars>
      </dgm:prSet>
      <dgm:spPr/>
    </dgm:pt>
  </dgm:ptLst>
  <dgm:cxnLst>
    <dgm:cxn modelId="{D9894842-5B42-432A-860F-3294C371CCD3}" type="presOf" srcId="{47194976-62E5-4E71-89B9-1F4C6BCE1466}" destId="{465D09B1-8671-4248-A842-7A40B48DA310}" srcOrd="0" destOrd="0" presId="urn:microsoft.com/office/officeart/2008/layout/CircularPictureCallout"/>
    <dgm:cxn modelId="{AEE9BB56-CF30-49AB-AF39-BB84B0DF2718}" type="presOf" srcId="{2030D226-B759-4649-83E4-6752CFA63766}" destId="{3CF5EDB8-7535-4082-9829-3C718896D493}" srcOrd="0" destOrd="0" presId="urn:microsoft.com/office/officeart/2008/layout/CircularPictureCallout"/>
    <dgm:cxn modelId="{0DF2577B-74B2-4F87-B79D-DE822B06D71D}" type="presOf" srcId="{6B231DE5-16D9-442B-94B0-2B3BD3E26F6B}" destId="{2316791B-54F9-48CB-9AC8-ED990BA9FFCE}" srcOrd="0" destOrd="0" presId="urn:microsoft.com/office/officeart/2008/layout/CircularPictureCallout"/>
    <dgm:cxn modelId="{2C5DB5A6-EAB1-4858-BD43-944B44097BBF}" srcId="{6B231DE5-16D9-442B-94B0-2B3BD3E26F6B}" destId="{47194976-62E5-4E71-89B9-1F4C6BCE1466}" srcOrd="0" destOrd="0" parTransId="{DA82E90F-D887-43B8-9421-FC2C06E4B712}" sibTransId="{2030D226-B759-4649-83E4-6752CFA63766}"/>
    <dgm:cxn modelId="{93011A03-38CD-46C4-A036-061AA5C355E8}" type="presParOf" srcId="{2316791B-54F9-48CB-9AC8-ED990BA9FFCE}" destId="{5AE22CBB-D56F-4263-B68A-1961C0A983B6}" srcOrd="0" destOrd="0" presId="urn:microsoft.com/office/officeart/2008/layout/CircularPictureCallout"/>
    <dgm:cxn modelId="{A11093C2-DDA4-4063-B53D-0E86EF01D17E}" type="presParOf" srcId="{5AE22CBB-D56F-4263-B68A-1961C0A983B6}" destId="{0F184502-1392-436E-B099-D05AA126C0D2}" srcOrd="0" destOrd="0" presId="urn:microsoft.com/office/officeart/2008/layout/CircularPictureCallout"/>
    <dgm:cxn modelId="{34445A9D-652C-494E-AC4B-CB359300A170}" type="presParOf" srcId="{0F184502-1392-436E-B099-D05AA126C0D2}" destId="{3CF5EDB8-7535-4082-9829-3C718896D493}" srcOrd="0" destOrd="0" presId="urn:microsoft.com/office/officeart/2008/layout/CircularPictureCallout"/>
    <dgm:cxn modelId="{3B196971-0F5D-4CDD-93B7-AED2645D1FBB}" type="presParOf" srcId="{5AE22CBB-D56F-4263-B68A-1961C0A983B6}" destId="{465D09B1-8671-4248-A842-7A40B48DA310}"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47D56C-D585-4E66-9422-2F21542C8A03}"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it-IT"/>
        </a:p>
      </dgm:t>
    </dgm:pt>
    <dgm:pt modelId="{E482C262-FE24-43B4-8AF8-3FCBAA197654}" type="pres">
      <dgm:prSet presAssocID="{8447D56C-D585-4E66-9422-2F21542C8A03}" presName="Name0" presStyleCnt="0">
        <dgm:presLayoutVars>
          <dgm:chMax/>
          <dgm:chPref/>
          <dgm:dir/>
        </dgm:presLayoutVars>
      </dgm:prSet>
      <dgm:spPr/>
    </dgm:pt>
  </dgm:ptLst>
  <dgm:cxnLst>
    <dgm:cxn modelId="{C665B460-7C34-467A-938A-A3C346E215FF}" type="presOf" srcId="{8447D56C-D585-4E66-9422-2F21542C8A03}" destId="{E482C262-FE24-43B4-8AF8-3FCBAA197654}" srcOrd="0"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231DE5-16D9-442B-94B0-2B3BD3E26F6B}"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it-IT"/>
        </a:p>
      </dgm:t>
    </dgm:pt>
    <dgm:pt modelId="{47194976-62E5-4E71-89B9-1F4C6BCE1466}">
      <dgm:prSet phldrT="[Testo]"/>
      <dgm:spPr/>
      <dgm:t>
        <a:bodyPr/>
        <a:lstStyle/>
        <a:p>
          <a:endParaRPr lang="it-IT" dirty="0">
            <a:solidFill>
              <a:schemeClr val="accent1"/>
            </a:solidFill>
          </a:endParaRPr>
        </a:p>
      </dgm:t>
    </dgm:pt>
    <dgm:pt modelId="{DA82E90F-D887-43B8-9421-FC2C06E4B712}" type="parTrans" cxnId="{2C5DB5A6-EAB1-4858-BD43-944B44097BBF}">
      <dgm:prSet/>
      <dgm:spPr/>
      <dgm:t>
        <a:bodyPr/>
        <a:lstStyle/>
        <a:p>
          <a:endParaRPr lang="it-IT"/>
        </a:p>
      </dgm:t>
    </dgm:pt>
    <dgm:pt modelId="{2030D226-B759-4649-83E4-6752CFA63766}" type="sibTrans" cxnId="{2C5DB5A6-EAB1-4858-BD43-944B44097BBF}">
      <dgm:prSet/>
      <dgm:spPr/>
      <dgm:t>
        <a:bodyPr/>
        <a:lstStyle/>
        <a:p>
          <a:endParaRPr lang="it-IT"/>
        </a:p>
      </dgm:t>
    </dgm:pt>
    <dgm:pt modelId="{2316791B-54F9-48CB-9AC8-ED990BA9FFCE}" type="pres">
      <dgm:prSet presAssocID="{6B231DE5-16D9-442B-94B0-2B3BD3E26F6B}" presName="Name0" presStyleCnt="0">
        <dgm:presLayoutVars>
          <dgm:chMax val="7"/>
          <dgm:chPref val="7"/>
          <dgm:dir/>
        </dgm:presLayoutVars>
      </dgm:prSet>
      <dgm:spPr/>
    </dgm:pt>
    <dgm:pt modelId="{5AE22CBB-D56F-4263-B68A-1961C0A983B6}" type="pres">
      <dgm:prSet presAssocID="{6B231DE5-16D9-442B-94B0-2B3BD3E26F6B}" presName="Name1" presStyleCnt="0"/>
      <dgm:spPr/>
    </dgm:pt>
    <dgm:pt modelId="{0F184502-1392-436E-B099-D05AA126C0D2}" type="pres">
      <dgm:prSet presAssocID="{2030D226-B759-4649-83E4-6752CFA63766}" presName="picture_1" presStyleCnt="0"/>
      <dgm:spPr/>
    </dgm:pt>
    <dgm:pt modelId="{3CF5EDB8-7535-4082-9829-3C718896D493}" type="pres">
      <dgm:prSet presAssocID="{2030D226-B759-4649-83E4-6752CFA63766}" presName="pictureRepeatNode" presStyleLbl="alignImgPlace1" presStyleIdx="0" presStyleCnt="1" custScaleX="153465" custLinFactNeighborX="-6334" custLinFactNeighborY="-5703"/>
      <dgm:spPr/>
    </dgm:pt>
    <dgm:pt modelId="{465D09B1-8671-4248-A842-7A40B48DA310}" type="pres">
      <dgm:prSet presAssocID="{47194976-62E5-4E71-89B9-1F4C6BCE1466}" presName="text_1" presStyleLbl="node1" presStyleIdx="0" presStyleCnt="0">
        <dgm:presLayoutVars>
          <dgm:bulletEnabled val="1"/>
        </dgm:presLayoutVars>
      </dgm:prSet>
      <dgm:spPr/>
    </dgm:pt>
  </dgm:ptLst>
  <dgm:cxnLst>
    <dgm:cxn modelId="{D9894842-5B42-432A-860F-3294C371CCD3}" type="presOf" srcId="{47194976-62E5-4E71-89B9-1F4C6BCE1466}" destId="{465D09B1-8671-4248-A842-7A40B48DA310}" srcOrd="0" destOrd="0" presId="urn:microsoft.com/office/officeart/2008/layout/CircularPictureCallout"/>
    <dgm:cxn modelId="{AEE9BB56-CF30-49AB-AF39-BB84B0DF2718}" type="presOf" srcId="{2030D226-B759-4649-83E4-6752CFA63766}" destId="{3CF5EDB8-7535-4082-9829-3C718896D493}" srcOrd="0" destOrd="0" presId="urn:microsoft.com/office/officeart/2008/layout/CircularPictureCallout"/>
    <dgm:cxn modelId="{0DF2577B-74B2-4F87-B79D-DE822B06D71D}" type="presOf" srcId="{6B231DE5-16D9-442B-94B0-2B3BD3E26F6B}" destId="{2316791B-54F9-48CB-9AC8-ED990BA9FFCE}" srcOrd="0" destOrd="0" presId="urn:microsoft.com/office/officeart/2008/layout/CircularPictureCallout"/>
    <dgm:cxn modelId="{2C5DB5A6-EAB1-4858-BD43-944B44097BBF}" srcId="{6B231DE5-16D9-442B-94B0-2B3BD3E26F6B}" destId="{47194976-62E5-4E71-89B9-1F4C6BCE1466}" srcOrd="0" destOrd="0" parTransId="{DA82E90F-D887-43B8-9421-FC2C06E4B712}" sibTransId="{2030D226-B759-4649-83E4-6752CFA63766}"/>
    <dgm:cxn modelId="{93011A03-38CD-46C4-A036-061AA5C355E8}" type="presParOf" srcId="{2316791B-54F9-48CB-9AC8-ED990BA9FFCE}" destId="{5AE22CBB-D56F-4263-B68A-1961C0A983B6}" srcOrd="0" destOrd="0" presId="urn:microsoft.com/office/officeart/2008/layout/CircularPictureCallout"/>
    <dgm:cxn modelId="{A11093C2-DDA4-4063-B53D-0E86EF01D17E}" type="presParOf" srcId="{5AE22CBB-D56F-4263-B68A-1961C0A983B6}" destId="{0F184502-1392-436E-B099-D05AA126C0D2}" srcOrd="0" destOrd="0" presId="urn:microsoft.com/office/officeart/2008/layout/CircularPictureCallout"/>
    <dgm:cxn modelId="{34445A9D-652C-494E-AC4B-CB359300A170}" type="presParOf" srcId="{0F184502-1392-436E-B099-D05AA126C0D2}" destId="{3CF5EDB8-7535-4082-9829-3C718896D493}" srcOrd="0" destOrd="0" presId="urn:microsoft.com/office/officeart/2008/layout/CircularPictureCallout"/>
    <dgm:cxn modelId="{3B196971-0F5D-4CDD-93B7-AED2645D1FBB}" type="presParOf" srcId="{5AE22CBB-D56F-4263-B68A-1961C0A983B6}" destId="{465D09B1-8671-4248-A842-7A40B48DA310}"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231DE5-16D9-442B-94B0-2B3BD3E26F6B}"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it-IT"/>
        </a:p>
      </dgm:t>
    </dgm:pt>
    <dgm:pt modelId="{47194976-62E5-4E71-89B9-1F4C6BCE1466}">
      <dgm:prSet phldrT="[Testo]"/>
      <dgm:spPr/>
      <dgm:t>
        <a:bodyPr/>
        <a:lstStyle/>
        <a:p>
          <a:endParaRPr lang="it-IT" dirty="0">
            <a:solidFill>
              <a:schemeClr val="accent1"/>
            </a:solidFill>
          </a:endParaRPr>
        </a:p>
      </dgm:t>
    </dgm:pt>
    <dgm:pt modelId="{DA82E90F-D887-43B8-9421-FC2C06E4B712}" type="parTrans" cxnId="{2C5DB5A6-EAB1-4858-BD43-944B44097BBF}">
      <dgm:prSet/>
      <dgm:spPr/>
      <dgm:t>
        <a:bodyPr/>
        <a:lstStyle/>
        <a:p>
          <a:endParaRPr lang="it-IT"/>
        </a:p>
      </dgm:t>
    </dgm:pt>
    <dgm:pt modelId="{2030D226-B759-4649-83E4-6752CFA63766}" type="sibTrans" cxnId="{2C5DB5A6-EAB1-4858-BD43-944B44097BBF}">
      <dgm:prSet/>
      <dgm:spPr/>
      <dgm:t>
        <a:bodyPr/>
        <a:lstStyle/>
        <a:p>
          <a:endParaRPr lang="it-IT"/>
        </a:p>
      </dgm:t>
    </dgm:pt>
    <dgm:pt modelId="{2316791B-54F9-48CB-9AC8-ED990BA9FFCE}" type="pres">
      <dgm:prSet presAssocID="{6B231DE5-16D9-442B-94B0-2B3BD3E26F6B}" presName="Name0" presStyleCnt="0">
        <dgm:presLayoutVars>
          <dgm:chMax val="7"/>
          <dgm:chPref val="7"/>
          <dgm:dir/>
        </dgm:presLayoutVars>
      </dgm:prSet>
      <dgm:spPr/>
    </dgm:pt>
    <dgm:pt modelId="{5AE22CBB-D56F-4263-B68A-1961C0A983B6}" type="pres">
      <dgm:prSet presAssocID="{6B231DE5-16D9-442B-94B0-2B3BD3E26F6B}" presName="Name1" presStyleCnt="0"/>
      <dgm:spPr/>
    </dgm:pt>
    <dgm:pt modelId="{0F184502-1392-436E-B099-D05AA126C0D2}" type="pres">
      <dgm:prSet presAssocID="{2030D226-B759-4649-83E4-6752CFA63766}" presName="picture_1" presStyleCnt="0"/>
      <dgm:spPr/>
    </dgm:pt>
    <dgm:pt modelId="{3CF5EDB8-7535-4082-9829-3C718896D493}" type="pres">
      <dgm:prSet presAssocID="{2030D226-B759-4649-83E4-6752CFA63766}" presName="pictureRepeatNode" presStyleLbl="alignImgPlace1" presStyleIdx="0" presStyleCnt="1" custScaleX="153465" custLinFactNeighborX="-6334" custLinFactNeighborY="-5703"/>
      <dgm:spPr/>
    </dgm:pt>
    <dgm:pt modelId="{465D09B1-8671-4248-A842-7A40B48DA310}" type="pres">
      <dgm:prSet presAssocID="{47194976-62E5-4E71-89B9-1F4C6BCE1466}" presName="text_1" presStyleLbl="node1" presStyleIdx="0" presStyleCnt="0">
        <dgm:presLayoutVars>
          <dgm:bulletEnabled val="1"/>
        </dgm:presLayoutVars>
      </dgm:prSet>
      <dgm:spPr/>
    </dgm:pt>
  </dgm:ptLst>
  <dgm:cxnLst>
    <dgm:cxn modelId="{D9894842-5B42-432A-860F-3294C371CCD3}" type="presOf" srcId="{47194976-62E5-4E71-89B9-1F4C6BCE1466}" destId="{465D09B1-8671-4248-A842-7A40B48DA310}" srcOrd="0" destOrd="0" presId="urn:microsoft.com/office/officeart/2008/layout/CircularPictureCallout"/>
    <dgm:cxn modelId="{AEE9BB56-CF30-49AB-AF39-BB84B0DF2718}" type="presOf" srcId="{2030D226-B759-4649-83E4-6752CFA63766}" destId="{3CF5EDB8-7535-4082-9829-3C718896D493}" srcOrd="0" destOrd="0" presId="urn:microsoft.com/office/officeart/2008/layout/CircularPictureCallout"/>
    <dgm:cxn modelId="{0DF2577B-74B2-4F87-B79D-DE822B06D71D}" type="presOf" srcId="{6B231DE5-16D9-442B-94B0-2B3BD3E26F6B}" destId="{2316791B-54F9-48CB-9AC8-ED990BA9FFCE}" srcOrd="0" destOrd="0" presId="urn:microsoft.com/office/officeart/2008/layout/CircularPictureCallout"/>
    <dgm:cxn modelId="{2C5DB5A6-EAB1-4858-BD43-944B44097BBF}" srcId="{6B231DE5-16D9-442B-94B0-2B3BD3E26F6B}" destId="{47194976-62E5-4E71-89B9-1F4C6BCE1466}" srcOrd="0" destOrd="0" parTransId="{DA82E90F-D887-43B8-9421-FC2C06E4B712}" sibTransId="{2030D226-B759-4649-83E4-6752CFA63766}"/>
    <dgm:cxn modelId="{93011A03-38CD-46C4-A036-061AA5C355E8}" type="presParOf" srcId="{2316791B-54F9-48CB-9AC8-ED990BA9FFCE}" destId="{5AE22CBB-D56F-4263-B68A-1961C0A983B6}" srcOrd="0" destOrd="0" presId="urn:microsoft.com/office/officeart/2008/layout/CircularPictureCallout"/>
    <dgm:cxn modelId="{A11093C2-DDA4-4063-B53D-0E86EF01D17E}" type="presParOf" srcId="{5AE22CBB-D56F-4263-B68A-1961C0A983B6}" destId="{0F184502-1392-436E-B099-D05AA126C0D2}" srcOrd="0" destOrd="0" presId="urn:microsoft.com/office/officeart/2008/layout/CircularPictureCallout"/>
    <dgm:cxn modelId="{34445A9D-652C-494E-AC4B-CB359300A170}" type="presParOf" srcId="{0F184502-1392-436E-B099-D05AA126C0D2}" destId="{3CF5EDB8-7535-4082-9829-3C718896D493}" srcOrd="0" destOrd="0" presId="urn:microsoft.com/office/officeart/2008/layout/CircularPictureCallout"/>
    <dgm:cxn modelId="{3B196971-0F5D-4CDD-93B7-AED2645D1FBB}" type="presParOf" srcId="{5AE22CBB-D56F-4263-B68A-1961C0A983B6}" destId="{465D09B1-8671-4248-A842-7A40B48DA310}"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231DE5-16D9-442B-94B0-2B3BD3E26F6B}"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it-IT"/>
        </a:p>
      </dgm:t>
    </dgm:pt>
    <dgm:pt modelId="{47194976-62E5-4E71-89B9-1F4C6BCE1466}">
      <dgm:prSet phldrT="[Testo]"/>
      <dgm:spPr/>
      <dgm:t>
        <a:bodyPr/>
        <a:lstStyle/>
        <a:p>
          <a:endParaRPr lang="it-IT" dirty="0"/>
        </a:p>
      </dgm:t>
    </dgm:pt>
    <dgm:pt modelId="{DA82E90F-D887-43B8-9421-FC2C06E4B712}" type="parTrans" cxnId="{2C5DB5A6-EAB1-4858-BD43-944B44097BBF}">
      <dgm:prSet/>
      <dgm:spPr/>
      <dgm:t>
        <a:bodyPr/>
        <a:lstStyle/>
        <a:p>
          <a:endParaRPr lang="it-IT"/>
        </a:p>
      </dgm:t>
    </dgm:pt>
    <dgm:pt modelId="{2030D226-B759-4649-83E4-6752CFA63766}" type="sibTrans" cxnId="{2C5DB5A6-EAB1-4858-BD43-944B44097BB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t>
        <a:bodyPr/>
        <a:lstStyle/>
        <a:p>
          <a:endParaRPr lang="it-IT"/>
        </a:p>
      </dgm:t>
    </dgm:pt>
    <dgm:pt modelId="{FC297F6B-84B1-47EA-8C39-C98B92FB652A}" type="pres">
      <dgm:prSet presAssocID="{6B231DE5-16D9-442B-94B0-2B3BD3E26F6B}" presName="Name0" presStyleCnt="0">
        <dgm:presLayoutVars>
          <dgm:dir/>
        </dgm:presLayoutVars>
      </dgm:prSet>
      <dgm:spPr/>
    </dgm:pt>
    <dgm:pt modelId="{4EAE7690-A5E2-4682-868B-232B9BA16C01}" type="pres">
      <dgm:prSet presAssocID="{2030D226-B759-4649-83E4-6752CFA63766}" presName="picture_1" presStyleLbl="bgImgPlace1" presStyleIdx="0" presStyleCnt="1" custScaleX="87961" custLinFactNeighborX="64716" custLinFactNeighborY="-2084"/>
      <dgm:spPr/>
    </dgm:pt>
    <dgm:pt modelId="{1E733D4B-E361-43C8-B647-17EFB3405CE0}" type="pres">
      <dgm:prSet presAssocID="{47194976-62E5-4E71-89B9-1F4C6BCE1466}" presName="text_1" presStyleLbl="node1" presStyleIdx="0" presStyleCnt="0">
        <dgm:presLayoutVars>
          <dgm:bulletEnabled val="1"/>
        </dgm:presLayoutVars>
      </dgm:prSet>
      <dgm:spPr/>
    </dgm:pt>
    <dgm:pt modelId="{056753BE-DEFE-4A4E-83D9-AC16BBB628E5}" type="pres">
      <dgm:prSet presAssocID="{6B231DE5-16D9-442B-94B0-2B3BD3E26F6B}" presName="maxNode" presStyleCnt="0"/>
      <dgm:spPr/>
    </dgm:pt>
    <dgm:pt modelId="{AD97FCDE-6E78-4296-84F2-51B8A8B152A7}" type="pres">
      <dgm:prSet presAssocID="{6B231DE5-16D9-442B-94B0-2B3BD3E26F6B}" presName="Name33" presStyleCnt="0"/>
      <dgm:spPr/>
    </dgm:pt>
  </dgm:ptLst>
  <dgm:cxnLst>
    <dgm:cxn modelId="{22D6484B-D1DE-4ADA-8057-4AAF227FC3FA}" type="presOf" srcId="{6B231DE5-16D9-442B-94B0-2B3BD3E26F6B}" destId="{FC297F6B-84B1-47EA-8C39-C98B92FB652A}" srcOrd="0" destOrd="0" presId="urn:microsoft.com/office/officeart/2008/layout/AccentedPicture"/>
    <dgm:cxn modelId="{2C5DB5A6-EAB1-4858-BD43-944B44097BBF}" srcId="{6B231DE5-16D9-442B-94B0-2B3BD3E26F6B}" destId="{47194976-62E5-4E71-89B9-1F4C6BCE1466}" srcOrd="0" destOrd="0" parTransId="{DA82E90F-D887-43B8-9421-FC2C06E4B712}" sibTransId="{2030D226-B759-4649-83E4-6752CFA63766}"/>
    <dgm:cxn modelId="{797CC2CA-DE8E-48C3-804A-BA5CCA929B99}" type="presOf" srcId="{2030D226-B759-4649-83E4-6752CFA63766}" destId="{4EAE7690-A5E2-4682-868B-232B9BA16C01}" srcOrd="0" destOrd="0" presId="urn:microsoft.com/office/officeart/2008/layout/AccentedPicture"/>
    <dgm:cxn modelId="{C175DEFE-D021-40CD-98CF-24CB0383C64B}" type="presOf" srcId="{47194976-62E5-4E71-89B9-1F4C6BCE1466}" destId="{1E733D4B-E361-43C8-B647-17EFB3405CE0}" srcOrd="0" destOrd="0" presId="urn:microsoft.com/office/officeart/2008/layout/AccentedPicture"/>
    <dgm:cxn modelId="{0CFEA71B-D12B-4A26-9387-37EE67EB0980}" type="presParOf" srcId="{FC297F6B-84B1-47EA-8C39-C98B92FB652A}" destId="{4EAE7690-A5E2-4682-868B-232B9BA16C01}" srcOrd="0" destOrd="0" presId="urn:microsoft.com/office/officeart/2008/layout/AccentedPicture"/>
    <dgm:cxn modelId="{39CAF074-3A4C-4111-ADBC-C9586642A115}" type="presParOf" srcId="{FC297F6B-84B1-47EA-8C39-C98B92FB652A}" destId="{1E733D4B-E361-43C8-B647-17EFB3405CE0}" srcOrd="1" destOrd="0" presId="urn:microsoft.com/office/officeart/2008/layout/AccentedPicture"/>
    <dgm:cxn modelId="{7B4B8FF3-4959-483C-B3B0-2A2B27AAC5D2}" type="presParOf" srcId="{FC297F6B-84B1-47EA-8C39-C98B92FB652A}" destId="{056753BE-DEFE-4A4E-83D9-AC16BBB628E5}" srcOrd="2" destOrd="0" presId="urn:microsoft.com/office/officeart/2008/layout/AccentedPicture"/>
    <dgm:cxn modelId="{68845B0E-68FE-4A10-95D1-32E33BDFAB38}" type="presParOf" srcId="{056753BE-DEFE-4A4E-83D9-AC16BBB628E5}" destId="{AD97FCDE-6E78-4296-84F2-51B8A8B152A7}"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80E12F-7D51-463F-9F47-D36F8108A5FB}"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it-IT"/>
        </a:p>
      </dgm:t>
    </dgm:pt>
    <dgm:pt modelId="{BC84D416-9794-49C3-8C8C-BF95E4D2A32B}" type="pres">
      <dgm:prSet presAssocID="{4380E12F-7D51-463F-9F47-D36F8108A5FB}" presName="hierChild1" presStyleCnt="0">
        <dgm:presLayoutVars>
          <dgm:chPref val="1"/>
          <dgm:dir/>
          <dgm:animOne val="branch"/>
          <dgm:animLvl val="lvl"/>
          <dgm:resizeHandles/>
        </dgm:presLayoutVars>
      </dgm:prSet>
      <dgm:spPr/>
    </dgm:pt>
  </dgm:ptLst>
  <dgm:cxnLst>
    <dgm:cxn modelId="{1F1ED9BB-BA4E-40B0-9A57-E4F05CFFF673}" type="presOf" srcId="{4380E12F-7D51-463F-9F47-D36F8108A5FB}" destId="{BC84D416-9794-49C3-8C8C-BF95E4D2A32B}" srcOrd="0"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3AF09C-5DE6-4E20-AA09-9F07C0DE3AC4}" type="doc">
      <dgm:prSet loTypeId="urn:microsoft.com/office/officeart/2008/layout/AlternatingPictureCircles" loCatId="picture" qsTypeId="urn:microsoft.com/office/officeart/2005/8/quickstyle/simple1" qsCatId="simple" csTypeId="urn:microsoft.com/office/officeart/2005/8/colors/accent1_2" csCatId="accent1" phldr="1"/>
      <dgm:spPr/>
    </dgm:pt>
    <dgm:pt modelId="{A208DFFB-728B-400A-A482-3746EE907C3A}">
      <dgm:prSet phldrT="[Testo]"/>
      <dgm:spPr/>
      <dgm:t>
        <a:bodyPr/>
        <a:lstStyle/>
        <a:p>
          <a:r>
            <a:rPr lang="it-IT" dirty="0"/>
            <a:t>L’ORIGINE DEI LAGHI GEMELLI</a:t>
          </a:r>
        </a:p>
      </dgm:t>
    </dgm:pt>
    <dgm:pt modelId="{ECAC1A30-88D2-400A-9F26-710BCA88064F}" type="parTrans" cxnId="{D7DB94DF-58FC-4820-864A-C1DA27274ACD}">
      <dgm:prSet/>
      <dgm:spPr/>
      <dgm:t>
        <a:bodyPr/>
        <a:lstStyle/>
        <a:p>
          <a:endParaRPr lang="it-IT"/>
        </a:p>
      </dgm:t>
    </dgm:pt>
    <dgm:pt modelId="{8128373C-C25F-4879-9C6E-55255FE8D6B0}" type="sibTrans" cxnId="{D7DB94DF-58FC-4820-864A-C1DA27274ACD}">
      <dgm:prSet/>
      <dgm:spPr/>
      <dgm:t>
        <a:bodyPr/>
        <a:lstStyle/>
        <a:p>
          <a:endParaRPr lang="it-IT"/>
        </a:p>
      </dgm:t>
    </dgm:pt>
    <dgm:pt modelId="{88BF08CF-C0BE-4FF9-88A0-D9474D1F7720}" type="pres">
      <dgm:prSet presAssocID="{773AF09C-5DE6-4E20-AA09-9F07C0DE3AC4}" presName="Name0" presStyleCnt="0">
        <dgm:presLayoutVars>
          <dgm:chMax/>
          <dgm:chPref/>
          <dgm:dir/>
        </dgm:presLayoutVars>
      </dgm:prSet>
      <dgm:spPr/>
    </dgm:pt>
    <dgm:pt modelId="{C2B3F7D0-6EB2-4369-AAA6-7241A479773E}" type="pres">
      <dgm:prSet presAssocID="{A208DFFB-728B-400A-A482-3746EE907C3A}" presName="composite" presStyleCnt="0"/>
      <dgm:spPr/>
    </dgm:pt>
    <dgm:pt modelId="{A5609735-B206-4C8A-9715-DFBF243800F0}" type="pres">
      <dgm:prSet presAssocID="{A208DFFB-728B-400A-A482-3746EE907C3A}" presName="Accent" presStyleLbl="alignNode1" presStyleIdx="0" presStyleCnt="1">
        <dgm:presLayoutVars>
          <dgm:chMax val="0"/>
          <dgm:chPref val="0"/>
        </dgm:presLayoutVars>
      </dgm:prSet>
      <dgm:spPr/>
    </dgm:pt>
    <dgm:pt modelId="{2FBE46DE-BAD7-4D72-A8F8-2808FE2765A3}" type="pres">
      <dgm:prSet presAssocID="{A208DFFB-728B-400A-A482-3746EE907C3A}" presName="Image" presStyleLbl="bgImgPlace1" presStyleIdx="0" presStyleCnt="1">
        <dgm:presLayoutVars>
          <dgm:chMax val="0"/>
          <dgm:chPref val="0"/>
          <dgm:bulletEnabled val="1"/>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80000" r="-80000"/>
          </a:stretch>
        </a:blipFill>
      </dgm:spPr>
      <dgm:extLst>
        <a:ext uri="{E40237B7-FDA0-4F09-8148-C483321AD2D9}">
          <dgm14:cNvPr xmlns:dgm14="http://schemas.microsoft.com/office/drawing/2010/diagram" id="0" name="" descr="Rifugio Laghi Gemelli">
            <a:extLst>
              <a:ext uri="{FF2B5EF4-FFF2-40B4-BE49-F238E27FC236}">
                <a16:creationId xmlns:a16="http://schemas.microsoft.com/office/drawing/2014/main" id="{0CA4858F-1A3F-FDAB-8D04-DEA2D7E7D93B}"/>
              </a:ext>
            </a:extLst>
          </dgm14:cNvPr>
        </a:ext>
      </dgm:extLst>
    </dgm:pt>
    <dgm:pt modelId="{4D7545D2-2064-4934-869C-B2BF9F0F5A2F}" type="pres">
      <dgm:prSet presAssocID="{A208DFFB-728B-400A-A482-3746EE907C3A}" presName="Parent" presStyleLbl="fgAccFollowNode1" presStyleIdx="0" presStyleCnt="1">
        <dgm:presLayoutVars>
          <dgm:chMax val="0"/>
          <dgm:chPref val="0"/>
          <dgm:bulletEnabled val="1"/>
        </dgm:presLayoutVars>
      </dgm:prSet>
      <dgm:spPr/>
    </dgm:pt>
    <dgm:pt modelId="{CE9336FA-4C90-4D35-9CE8-76DC96C47F24}" type="pres">
      <dgm:prSet presAssocID="{A208DFFB-728B-400A-A482-3746EE907C3A}" presName="Space" presStyleCnt="0">
        <dgm:presLayoutVars>
          <dgm:chMax val="0"/>
          <dgm:chPref val="0"/>
        </dgm:presLayoutVars>
      </dgm:prSet>
      <dgm:spPr/>
    </dgm:pt>
  </dgm:ptLst>
  <dgm:cxnLst>
    <dgm:cxn modelId="{BAF9E610-81BD-4579-AC72-D4BE689B0746}" type="presOf" srcId="{A208DFFB-728B-400A-A482-3746EE907C3A}" destId="{4D7545D2-2064-4934-869C-B2BF9F0F5A2F}" srcOrd="0" destOrd="0" presId="urn:microsoft.com/office/officeart/2008/layout/AlternatingPictureCircles"/>
    <dgm:cxn modelId="{645CF84D-53E8-4C87-9738-3D52C0E9F475}" type="presOf" srcId="{773AF09C-5DE6-4E20-AA09-9F07C0DE3AC4}" destId="{88BF08CF-C0BE-4FF9-88A0-D9474D1F7720}" srcOrd="0" destOrd="0" presId="urn:microsoft.com/office/officeart/2008/layout/AlternatingPictureCircles"/>
    <dgm:cxn modelId="{D7DB94DF-58FC-4820-864A-C1DA27274ACD}" srcId="{773AF09C-5DE6-4E20-AA09-9F07C0DE3AC4}" destId="{A208DFFB-728B-400A-A482-3746EE907C3A}" srcOrd="0" destOrd="0" parTransId="{ECAC1A30-88D2-400A-9F26-710BCA88064F}" sibTransId="{8128373C-C25F-4879-9C6E-55255FE8D6B0}"/>
    <dgm:cxn modelId="{434B7148-DA2B-4536-942D-40EDF7DCF2CF}" type="presParOf" srcId="{88BF08CF-C0BE-4FF9-88A0-D9474D1F7720}" destId="{C2B3F7D0-6EB2-4369-AAA6-7241A479773E}" srcOrd="0" destOrd="0" presId="urn:microsoft.com/office/officeart/2008/layout/AlternatingPictureCircles"/>
    <dgm:cxn modelId="{924A83AD-2E8C-45D5-944F-90623977EA0E}" type="presParOf" srcId="{C2B3F7D0-6EB2-4369-AAA6-7241A479773E}" destId="{A5609735-B206-4C8A-9715-DFBF243800F0}" srcOrd="0" destOrd="0" presId="urn:microsoft.com/office/officeart/2008/layout/AlternatingPictureCircles"/>
    <dgm:cxn modelId="{E4140B38-C41A-4E6F-8668-28ACC7F7869D}" type="presParOf" srcId="{C2B3F7D0-6EB2-4369-AAA6-7241A479773E}" destId="{2FBE46DE-BAD7-4D72-A8F8-2808FE2765A3}" srcOrd="1" destOrd="0" presId="urn:microsoft.com/office/officeart/2008/layout/AlternatingPictureCircles"/>
    <dgm:cxn modelId="{A393A86B-CA55-4C29-8CD3-E96A3E90A07C}" type="presParOf" srcId="{C2B3F7D0-6EB2-4369-AAA6-7241A479773E}" destId="{4D7545D2-2064-4934-869C-B2BF9F0F5A2F}" srcOrd="2" destOrd="0" presId="urn:microsoft.com/office/officeart/2008/layout/AlternatingPictureCircles"/>
    <dgm:cxn modelId="{BF8D5D23-3157-4915-9D59-4C03CA77937E}" type="presParOf" srcId="{C2B3F7D0-6EB2-4369-AAA6-7241A479773E}" destId="{CE9336FA-4C90-4D35-9CE8-76DC96C47F24}" srcOrd="3" destOrd="0" presId="urn:microsoft.com/office/officeart/2008/layout/AlternatingPictureCircl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F6F13-6216-4EF1-9226-E4954EE3D22A}">
      <dsp:nvSpPr>
        <dsp:cNvPr id="0" name=""/>
        <dsp:cNvSpPr/>
      </dsp:nvSpPr>
      <dsp:spPr>
        <a:xfrm>
          <a:off x="96365" y="0"/>
          <a:ext cx="3999857" cy="342835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0">
          <a:scrgbClr r="0" g="0" b="0"/>
        </a:effectRef>
        <a:fontRef idx="minor"/>
      </dsp:style>
    </dsp:sp>
    <dsp:sp modelId="{6314F369-623E-4E29-B094-A84ABC44B4EE}">
      <dsp:nvSpPr>
        <dsp:cNvPr id="0" name=""/>
        <dsp:cNvSpPr/>
      </dsp:nvSpPr>
      <dsp:spPr>
        <a:xfrm>
          <a:off x="96365" y="2399845"/>
          <a:ext cx="3999857" cy="82280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it-IT" sz="2600" kern="1200" dirty="0">
              <a:latin typeface="Algerian" panose="04020705040A02060702" pitchFamily="82" charset="0"/>
            </a:rPr>
            <a:t>La mia storia e la tua</a:t>
          </a:r>
        </a:p>
      </dsp:txBody>
      <dsp:txXfrm>
        <a:off x="96365" y="2399845"/>
        <a:ext cx="3999857" cy="8228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D8872-3597-44B5-977A-DBA3229E62D8}">
      <dsp:nvSpPr>
        <dsp:cNvPr id="0" name=""/>
        <dsp:cNvSpPr/>
      </dsp:nvSpPr>
      <dsp:spPr>
        <a:xfrm>
          <a:off x="607544" y="0"/>
          <a:ext cx="1066511" cy="10665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D84577-C38F-40FE-9F92-170EBF6E5C89}">
      <dsp:nvSpPr>
        <dsp:cNvPr id="0" name=""/>
        <dsp:cNvSpPr/>
      </dsp:nvSpPr>
      <dsp:spPr>
        <a:xfrm>
          <a:off x="799516" y="566317"/>
          <a:ext cx="682567" cy="3519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44550">
            <a:lnSpc>
              <a:spcPct val="90000"/>
            </a:lnSpc>
            <a:spcBef>
              <a:spcPct val="0"/>
            </a:spcBef>
            <a:spcAft>
              <a:spcPct val="35000"/>
            </a:spcAft>
            <a:buNone/>
          </a:pPr>
          <a:endParaRPr lang="it-IT" sz="1900" kern="1200" dirty="0"/>
        </a:p>
      </dsp:txBody>
      <dsp:txXfrm>
        <a:off x="799516" y="566317"/>
        <a:ext cx="682567" cy="3519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8276C-E059-4B8F-BBF2-BD9A17533292}">
      <dsp:nvSpPr>
        <dsp:cNvPr id="0" name=""/>
        <dsp:cNvSpPr/>
      </dsp:nvSpPr>
      <dsp:spPr>
        <a:xfrm>
          <a:off x="2429833" y="0"/>
          <a:ext cx="3191864" cy="4071256"/>
        </a:xfrm>
        <a:prstGeom prst="roundRect">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A2075BF-28EC-4205-866D-1A769693CED7}">
      <dsp:nvSpPr>
        <dsp:cNvPr id="0" name=""/>
        <dsp:cNvSpPr/>
      </dsp:nvSpPr>
      <dsp:spPr>
        <a:xfrm>
          <a:off x="2557508" y="1628502"/>
          <a:ext cx="2457735" cy="2442753"/>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it-IT" sz="6500" kern="1200" dirty="0"/>
        </a:p>
      </dsp:txBody>
      <dsp:txXfrm>
        <a:off x="2557508" y="1628502"/>
        <a:ext cx="2457735" cy="244275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8276C-E059-4B8F-BBF2-BD9A17533292}">
      <dsp:nvSpPr>
        <dsp:cNvPr id="0" name=""/>
        <dsp:cNvSpPr/>
      </dsp:nvSpPr>
      <dsp:spPr>
        <a:xfrm>
          <a:off x="2429833" y="0"/>
          <a:ext cx="3191864" cy="4071256"/>
        </a:xfrm>
        <a:prstGeom prst="roundRect">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A2075BF-28EC-4205-866D-1A769693CED7}">
      <dsp:nvSpPr>
        <dsp:cNvPr id="0" name=""/>
        <dsp:cNvSpPr/>
      </dsp:nvSpPr>
      <dsp:spPr>
        <a:xfrm>
          <a:off x="2557508" y="1628502"/>
          <a:ext cx="2457735" cy="2442753"/>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it-IT" sz="6500" kern="1200" dirty="0"/>
        </a:p>
      </dsp:txBody>
      <dsp:txXfrm>
        <a:off x="2557508" y="1628502"/>
        <a:ext cx="2457735" cy="2442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EDB8-7535-4082-9829-3C718896D493}">
      <dsp:nvSpPr>
        <dsp:cNvPr id="0" name=""/>
        <dsp:cNvSpPr/>
      </dsp:nvSpPr>
      <dsp:spPr>
        <a:xfrm>
          <a:off x="936695" y="22744"/>
          <a:ext cx="6178141" cy="40257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D09B1-8671-4248-A842-7A40B48DA310}">
      <dsp:nvSpPr>
        <dsp:cNvPr id="0" name=""/>
        <dsp:cNvSpPr/>
      </dsp:nvSpPr>
      <dsp:spPr>
        <a:xfrm>
          <a:off x="2737520" y="2160426"/>
          <a:ext cx="2576490" cy="13285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489200">
            <a:lnSpc>
              <a:spcPct val="90000"/>
            </a:lnSpc>
            <a:spcBef>
              <a:spcPct val="0"/>
            </a:spcBef>
            <a:spcAft>
              <a:spcPct val="35000"/>
            </a:spcAft>
            <a:buNone/>
          </a:pPr>
          <a:r>
            <a:rPr lang="it-IT" sz="5600" kern="1200" dirty="0">
              <a:solidFill>
                <a:schemeClr val="accent1"/>
              </a:solidFill>
            </a:rPr>
            <a:t>Marocco</a:t>
          </a:r>
        </a:p>
      </dsp:txBody>
      <dsp:txXfrm>
        <a:off x="2737520" y="2160426"/>
        <a:ext cx="2576490" cy="1328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EDB8-7535-4082-9829-3C718896D493}">
      <dsp:nvSpPr>
        <dsp:cNvPr id="0" name=""/>
        <dsp:cNvSpPr/>
      </dsp:nvSpPr>
      <dsp:spPr>
        <a:xfrm>
          <a:off x="681703" y="0"/>
          <a:ext cx="6178141" cy="4025766"/>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D09B1-8671-4248-A842-7A40B48DA310}">
      <dsp:nvSpPr>
        <dsp:cNvPr id="0" name=""/>
        <dsp:cNvSpPr/>
      </dsp:nvSpPr>
      <dsp:spPr>
        <a:xfrm>
          <a:off x="2737520" y="2160426"/>
          <a:ext cx="2576490" cy="13285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it-IT" sz="6500" kern="1200" dirty="0">
            <a:solidFill>
              <a:schemeClr val="accent1"/>
            </a:solidFill>
          </a:endParaRPr>
        </a:p>
      </dsp:txBody>
      <dsp:txXfrm>
        <a:off x="2737520" y="2160426"/>
        <a:ext cx="2576490" cy="13285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5EDB8-7535-4082-9829-3C718896D493}">
      <dsp:nvSpPr>
        <dsp:cNvPr id="0" name=""/>
        <dsp:cNvSpPr/>
      </dsp:nvSpPr>
      <dsp:spPr>
        <a:xfrm>
          <a:off x="681703" y="0"/>
          <a:ext cx="6178141" cy="4025766"/>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D09B1-8671-4248-A842-7A40B48DA310}">
      <dsp:nvSpPr>
        <dsp:cNvPr id="0" name=""/>
        <dsp:cNvSpPr/>
      </dsp:nvSpPr>
      <dsp:spPr>
        <a:xfrm>
          <a:off x="2737520" y="2160426"/>
          <a:ext cx="2576490" cy="13285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it-IT" sz="6500" kern="1200" dirty="0">
            <a:solidFill>
              <a:schemeClr val="accent1"/>
            </a:solidFill>
          </a:endParaRPr>
        </a:p>
      </dsp:txBody>
      <dsp:txXfrm>
        <a:off x="2737520" y="2160426"/>
        <a:ext cx="2576490" cy="1328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E7690-A5E2-4682-868B-232B9BA16C01}">
      <dsp:nvSpPr>
        <dsp:cNvPr id="0" name=""/>
        <dsp:cNvSpPr/>
      </dsp:nvSpPr>
      <dsp:spPr>
        <a:xfrm>
          <a:off x="4719844" y="0"/>
          <a:ext cx="2807596" cy="407125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33D4B-E361-43C8-B647-17EFB3405CE0}">
      <dsp:nvSpPr>
        <dsp:cNvPr id="0" name=""/>
        <dsp:cNvSpPr/>
      </dsp:nvSpPr>
      <dsp:spPr>
        <a:xfrm>
          <a:off x="2589738" y="1628502"/>
          <a:ext cx="2457735" cy="24427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it-IT" sz="6500" kern="1200" dirty="0"/>
        </a:p>
      </dsp:txBody>
      <dsp:txXfrm>
        <a:off x="2589738" y="1628502"/>
        <a:ext cx="2457735" cy="24427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09735-B206-4C8A-9715-DFBF243800F0}">
      <dsp:nvSpPr>
        <dsp:cNvPr id="0" name=""/>
        <dsp:cNvSpPr/>
      </dsp:nvSpPr>
      <dsp:spPr>
        <a:xfrm>
          <a:off x="2176615" y="0"/>
          <a:ext cx="1866652" cy="1866571"/>
        </a:xfrm>
        <a:prstGeom prst="donut">
          <a:avLst>
            <a:gd name="adj" fmla="val 110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E46DE-BAD7-4D72-A8F8-2808FE2765A3}">
      <dsp:nvSpPr>
        <dsp:cNvPr id="0" name=""/>
        <dsp:cNvSpPr/>
      </dsp:nvSpPr>
      <dsp:spPr>
        <a:xfrm>
          <a:off x="356417" y="65327"/>
          <a:ext cx="2295802" cy="173583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0" r="-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545D2-2064-4934-869C-B2BF9F0F5A2F}">
      <dsp:nvSpPr>
        <dsp:cNvPr id="0" name=""/>
        <dsp:cNvSpPr/>
      </dsp:nvSpPr>
      <dsp:spPr>
        <a:xfrm>
          <a:off x="2381973" y="205313"/>
          <a:ext cx="1455937" cy="1455873"/>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it-IT" sz="1900" kern="1200" dirty="0"/>
            <a:t>L’ORIGINE DEI LAGHI GEMELLI</a:t>
          </a:r>
        </a:p>
      </dsp:txBody>
      <dsp:txXfrm>
        <a:off x="2595190" y="418521"/>
        <a:ext cx="1029503" cy="102945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EF9D119-8AFA-434B-A238-A6A442F9D76B}" type="datetime1">
              <a:rPr lang="it-IT" smtClean="0"/>
              <a:t>24/06/2024</a:t>
            </a:fld>
            <a:endParaRPr lang="it-IT"/>
          </a:p>
        </p:txBody>
      </p:sp>
      <p:sp>
        <p:nvSpPr>
          <p:cNvPr id="4" name="Segnaposto piè di pagina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1D13D6A-DFDD-4B27-9F53-83C0CD9331E8}" type="slidenum">
              <a:rPr lang="it-IT" smtClean="0"/>
              <a:t>‹N›</a:t>
            </a:fld>
            <a:endParaRPr lang="it-IT"/>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0F540-0BDB-461F-9E1A-3840417E8510}" type="datetime1">
              <a:rPr lang="it-IT" smtClean="0"/>
              <a:pPr/>
              <a:t>24/06/2024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A1D7B6F-E65C-42E7-86A5-0A01C6C95227}" type="slidenum">
              <a:rPr lang="it-IT" noProof="0" smtClean="0"/>
              <a:t>‹N›</a:t>
            </a:fld>
            <a:endParaRPr lang="it-IT" noProof="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BA1D7B6F-E65C-42E7-86A5-0A01C6C95227}" type="slidenum">
              <a:rPr lang="it-IT" smtClean="0"/>
              <a:t>1</a:t>
            </a:fld>
            <a:endParaRPr lang="it-IT"/>
          </a:p>
        </p:txBody>
      </p:sp>
    </p:spTree>
    <p:extLst>
      <p:ext uri="{BB962C8B-B14F-4D97-AF65-F5344CB8AC3E}">
        <p14:creationId xmlns:p14="http://schemas.microsoft.com/office/powerpoint/2010/main" val="1227398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10</a:t>
            </a:fld>
            <a:endParaRPr lang="it-IT"/>
          </a:p>
        </p:txBody>
      </p:sp>
    </p:spTree>
    <p:extLst>
      <p:ext uri="{BB962C8B-B14F-4D97-AF65-F5344CB8AC3E}">
        <p14:creationId xmlns:p14="http://schemas.microsoft.com/office/powerpoint/2010/main" val="2584220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11</a:t>
            </a:fld>
            <a:endParaRPr lang="it-IT"/>
          </a:p>
        </p:txBody>
      </p:sp>
    </p:spTree>
    <p:extLst>
      <p:ext uri="{BB962C8B-B14F-4D97-AF65-F5344CB8AC3E}">
        <p14:creationId xmlns:p14="http://schemas.microsoft.com/office/powerpoint/2010/main" val="298532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12</a:t>
            </a:fld>
            <a:endParaRPr lang="it-IT"/>
          </a:p>
        </p:txBody>
      </p:sp>
    </p:spTree>
    <p:extLst>
      <p:ext uri="{BB962C8B-B14F-4D97-AF65-F5344CB8AC3E}">
        <p14:creationId xmlns:p14="http://schemas.microsoft.com/office/powerpoint/2010/main" val="134004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13</a:t>
            </a:fld>
            <a:endParaRPr lang="it-IT"/>
          </a:p>
        </p:txBody>
      </p:sp>
    </p:spTree>
    <p:extLst>
      <p:ext uri="{BB962C8B-B14F-4D97-AF65-F5344CB8AC3E}">
        <p14:creationId xmlns:p14="http://schemas.microsoft.com/office/powerpoint/2010/main" val="138586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14</a:t>
            </a:fld>
            <a:endParaRPr lang="it-IT"/>
          </a:p>
        </p:txBody>
      </p:sp>
    </p:spTree>
    <p:extLst>
      <p:ext uri="{BB962C8B-B14F-4D97-AF65-F5344CB8AC3E}">
        <p14:creationId xmlns:p14="http://schemas.microsoft.com/office/powerpoint/2010/main" val="39917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15</a:t>
            </a:fld>
            <a:endParaRPr lang="it-IT"/>
          </a:p>
        </p:txBody>
      </p:sp>
    </p:spTree>
    <p:extLst>
      <p:ext uri="{BB962C8B-B14F-4D97-AF65-F5344CB8AC3E}">
        <p14:creationId xmlns:p14="http://schemas.microsoft.com/office/powerpoint/2010/main" val="67722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16</a:t>
            </a:fld>
            <a:endParaRPr lang="it-IT"/>
          </a:p>
        </p:txBody>
      </p:sp>
    </p:spTree>
    <p:extLst>
      <p:ext uri="{BB962C8B-B14F-4D97-AF65-F5344CB8AC3E}">
        <p14:creationId xmlns:p14="http://schemas.microsoft.com/office/powerpoint/2010/main" val="72487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17</a:t>
            </a:fld>
            <a:endParaRPr lang="it-IT"/>
          </a:p>
        </p:txBody>
      </p:sp>
    </p:spTree>
    <p:extLst>
      <p:ext uri="{BB962C8B-B14F-4D97-AF65-F5344CB8AC3E}">
        <p14:creationId xmlns:p14="http://schemas.microsoft.com/office/powerpoint/2010/main" val="2180279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18</a:t>
            </a:fld>
            <a:endParaRPr lang="it-IT"/>
          </a:p>
        </p:txBody>
      </p:sp>
    </p:spTree>
    <p:extLst>
      <p:ext uri="{BB962C8B-B14F-4D97-AF65-F5344CB8AC3E}">
        <p14:creationId xmlns:p14="http://schemas.microsoft.com/office/powerpoint/2010/main" val="1560629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19</a:t>
            </a:fld>
            <a:endParaRPr lang="it-IT"/>
          </a:p>
        </p:txBody>
      </p:sp>
    </p:spTree>
    <p:extLst>
      <p:ext uri="{BB962C8B-B14F-4D97-AF65-F5344CB8AC3E}">
        <p14:creationId xmlns:p14="http://schemas.microsoft.com/office/powerpoint/2010/main" val="92615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a:t>
            </a:fld>
            <a:endParaRPr lang="it-IT"/>
          </a:p>
        </p:txBody>
      </p:sp>
    </p:spTree>
    <p:extLst>
      <p:ext uri="{BB962C8B-B14F-4D97-AF65-F5344CB8AC3E}">
        <p14:creationId xmlns:p14="http://schemas.microsoft.com/office/powerpoint/2010/main" val="39775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20</a:t>
            </a:fld>
            <a:endParaRPr lang="it-IT"/>
          </a:p>
        </p:txBody>
      </p:sp>
    </p:spTree>
    <p:extLst>
      <p:ext uri="{BB962C8B-B14F-4D97-AF65-F5344CB8AC3E}">
        <p14:creationId xmlns:p14="http://schemas.microsoft.com/office/powerpoint/2010/main" val="468542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21</a:t>
            </a:fld>
            <a:endParaRPr lang="it-IT"/>
          </a:p>
        </p:txBody>
      </p:sp>
    </p:spTree>
    <p:extLst>
      <p:ext uri="{BB962C8B-B14F-4D97-AF65-F5344CB8AC3E}">
        <p14:creationId xmlns:p14="http://schemas.microsoft.com/office/powerpoint/2010/main" val="3528706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22</a:t>
            </a:fld>
            <a:endParaRPr lang="it-IT"/>
          </a:p>
        </p:txBody>
      </p:sp>
    </p:spTree>
    <p:extLst>
      <p:ext uri="{BB962C8B-B14F-4D97-AF65-F5344CB8AC3E}">
        <p14:creationId xmlns:p14="http://schemas.microsoft.com/office/powerpoint/2010/main" val="537375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23</a:t>
            </a:fld>
            <a:endParaRPr lang="it-IT"/>
          </a:p>
        </p:txBody>
      </p:sp>
    </p:spTree>
    <p:extLst>
      <p:ext uri="{BB962C8B-B14F-4D97-AF65-F5344CB8AC3E}">
        <p14:creationId xmlns:p14="http://schemas.microsoft.com/office/powerpoint/2010/main" val="82973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24</a:t>
            </a:fld>
            <a:endParaRPr lang="it-IT"/>
          </a:p>
        </p:txBody>
      </p:sp>
    </p:spTree>
    <p:extLst>
      <p:ext uri="{BB962C8B-B14F-4D97-AF65-F5344CB8AC3E}">
        <p14:creationId xmlns:p14="http://schemas.microsoft.com/office/powerpoint/2010/main" val="1741393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25</a:t>
            </a:fld>
            <a:endParaRPr lang="it-IT"/>
          </a:p>
        </p:txBody>
      </p:sp>
    </p:spTree>
    <p:extLst>
      <p:ext uri="{BB962C8B-B14F-4D97-AF65-F5344CB8AC3E}">
        <p14:creationId xmlns:p14="http://schemas.microsoft.com/office/powerpoint/2010/main" val="150489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26</a:t>
            </a:fld>
            <a:endParaRPr lang="it-IT"/>
          </a:p>
        </p:txBody>
      </p:sp>
    </p:spTree>
    <p:extLst>
      <p:ext uri="{BB962C8B-B14F-4D97-AF65-F5344CB8AC3E}">
        <p14:creationId xmlns:p14="http://schemas.microsoft.com/office/powerpoint/2010/main" val="4157545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27</a:t>
            </a:fld>
            <a:endParaRPr lang="it-IT"/>
          </a:p>
        </p:txBody>
      </p:sp>
    </p:spTree>
    <p:extLst>
      <p:ext uri="{BB962C8B-B14F-4D97-AF65-F5344CB8AC3E}">
        <p14:creationId xmlns:p14="http://schemas.microsoft.com/office/powerpoint/2010/main" val="3065191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28</a:t>
            </a:fld>
            <a:endParaRPr lang="it-IT"/>
          </a:p>
        </p:txBody>
      </p:sp>
    </p:spTree>
    <p:extLst>
      <p:ext uri="{BB962C8B-B14F-4D97-AF65-F5344CB8AC3E}">
        <p14:creationId xmlns:p14="http://schemas.microsoft.com/office/powerpoint/2010/main" val="3788323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29</a:t>
            </a:fld>
            <a:endParaRPr lang="it-IT"/>
          </a:p>
        </p:txBody>
      </p:sp>
    </p:spTree>
    <p:extLst>
      <p:ext uri="{BB962C8B-B14F-4D97-AF65-F5344CB8AC3E}">
        <p14:creationId xmlns:p14="http://schemas.microsoft.com/office/powerpoint/2010/main" val="210849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a:t>
            </a:fld>
            <a:endParaRPr lang="it-IT"/>
          </a:p>
        </p:txBody>
      </p:sp>
    </p:spTree>
    <p:extLst>
      <p:ext uri="{BB962C8B-B14F-4D97-AF65-F5344CB8AC3E}">
        <p14:creationId xmlns:p14="http://schemas.microsoft.com/office/powerpoint/2010/main" val="1521357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30</a:t>
            </a:fld>
            <a:endParaRPr lang="it-IT"/>
          </a:p>
        </p:txBody>
      </p:sp>
    </p:spTree>
    <p:extLst>
      <p:ext uri="{BB962C8B-B14F-4D97-AF65-F5344CB8AC3E}">
        <p14:creationId xmlns:p14="http://schemas.microsoft.com/office/powerpoint/2010/main" val="2222345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31</a:t>
            </a:fld>
            <a:endParaRPr lang="it-IT"/>
          </a:p>
        </p:txBody>
      </p:sp>
    </p:spTree>
    <p:extLst>
      <p:ext uri="{BB962C8B-B14F-4D97-AF65-F5344CB8AC3E}">
        <p14:creationId xmlns:p14="http://schemas.microsoft.com/office/powerpoint/2010/main" val="1949630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32</a:t>
            </a:fld>
            <a:endParaRPr lang="it-IT"/>
          </a:p>
        </p:txBody>
      </p:sp>
    </p:spTree>
    <p:extLst>
      <p:ext uri="{BB962C8B-B14F-4D97-AF65-F5344CB8AC3E}">
        <p14:creationId xmlns:p14="http://schemas.microsoft.com/office/powerpoint/2010/main" val="349796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33</a:t>
            </a:fld>
            <a:endParaRPr lang="it-IT"/>
          </a:p>
        </p:txBody>
      </p:sp>
    </p:spTree>
    <p:extLst>
      <p:ext uri="{BB962C8B-B14F-4D97-AF65-F5344CB8AC3E}">
        <p14:creationId xmlns:p14="http://schemas.microsoft.com/office/powerpoint/2010/main" val="1528025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34</a:t>
            </a:fld>
            <a:endParaRPr lang="it-IT"/>
          </a:p>
        </p:txBody>
      </p:sp>
    </p:spTree>
    <p:extLst>
      <p:ext uri="{BB962C8B-B14F-4D97-AF65-F5344CB8AC3E}">
        <p14:creationId xmlns:p14="http://schemas.microsoft.com/office/powerpoint/2010/main" val="3764645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35</a:t>
            </a:fld>
            <a:endParaRPr lang="it-IT"/>
          </a:p>
        </p:txBody>
      </p:sp>
    </p:spTree>
    <p:extLst>
      <p:ext uri="{BB962C8B-B14F-4D97-AF65-F5344CB8AC3E}">
        <p14:creationId xmlns:p14="http://schemas.microsoft.com/office/powerpoint/2010/main" val="187255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36</a:t>
            </a:fld>
            <a:endParaRPr lang="it-IT"/>
          </a:p>
        </p:txBody>
      </p:sp>
    </p:spTree>
    <p:extLst>
      <p:ext uri="{BB962C8B-B14F-4D97-AF65-F5344CB8AC3E}">
        <p14:creationId xmlns:p14="http://schemas.microsoft.com/office/powerpoint/2010/main" val="925351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37</a:t>
            </a:fld>
            <a:endParaRPr lang="it-IT"/>
          </a:p>
        </p:txBody>
      </p:sp>
    </p:spTree>
    <p:extLst>
      <p:ext uri="{BB962C8B-B14F-4D97-AF65-F5344CB8AC3E}">
        <p14:creationId xmlns:p14="http://schemas.microsoft.com/office/powerpoint/2010/main" val="3338416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38</a:t>
            </a:fld>
            <a:endParaRPr lang="it-IT"/>
          </a:p>
        </p:txBody>
      </p:sp>
    </p:spTree>
    <p:extLst>
      <p:ext uri="{BB962C8B-B14F-4D97-AF65-F5344CB8AC3E}">
        <p14:creationId xmlns:p14="http://schemas.microsoft.com/office/powerpoint/2010/main" val="4114749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39</a:t>
            </a:fld>
            <a:endParaRPr lang="it-IT"/>
          </a:p>
        </p:txBody>
      </p:sp>
    </p:spTree>
    <p:extLst>
      <p:ext uri="{BB962C8B-B14F-4D97-AF65-F5344CB8AC3E}">
        <p14:creationId xmlns:p14="http://schemas.microsoft.com/office/powerpoint/2010/main" val="158192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a:t>
            </a:fld>
            <a:endParaRPr lang="it-IT"/>
          </a:p>
        </p:txBody>
      </p:sp>
    </p:spTree>
    <p:extLst>
      <p:ext uri="{BB962C8B-B14F-4D97-AF65-F5344CB8AC3E}">
        <p14:creationId xmlns:p14="http://schemas.microsoft.com/office/powerpoint/2010/main" val="1175886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40</a:t>
            </a:fld>
            <a:endParaRPr lang="it-IT"/>
          </a:p>
        </p:txBody>
      </p:sp>
    </p:spTree>
    <p:extLst>
      <p:ext uri="{BB962C8B-B14F-4D97-AF65-F5344CB8AC3E}">
        <p14:creationId xmlns:p14="http://schemas.microsoft.com/office/powerpoint/2010/main" val="1503042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41</a:t>
            </a:fld>
            <a:endParaRPr lang="it-IT"/>
          </a:p>
        </p:txBody>
      </p:sp>
    </p:spTree>
    <p:extLst>
      <p:ext uri="{BB962C8B-B14F-4D97-AF65-F5344CB8AC3E}">
        <p14:creationId xmlns:p14="http://schemas.microsoft.com/office/powerpoint/2010/main" val="15886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42</a:t>
            </a:fld>
            <a:endParaRPr lang="it-IT"/>
          </a:p>
        </p:txBody>
      </p:sp>
    </p:spTree>
    <p:extLst>
      <p:ext uri="{BB962C8B-B14F-4D97-AF65-F5344CB8AC3E}">
        <p14:creationId xmlns:p14="http://schemas.microsoft.com/office/powerpoint/2010/main" val="2203779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43</a:t>
            </a:fld>
            <a:endParaRPr lang="it-IT"/>
          </a:p>
        </p:txBody>
      </p:sp>
    </p:spTree>
    <p:extLst>
      <p:ext uri="{BB962C8B-B14F-4D97-AF65-F5344CB8AC3E}">
        <p14:creationId xmlns:p14="http://schemas.microsoft.com/office/powerpoint/2010/main" val="15728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44</a:t>
            </a:fld>
            <a:endParaRPr lang="it-IT"/>
          </a:p>
        </p:txBody>
      </p:sp>
    </p:spTree>
    <p:extLst>
      <p:ext uri="{BB962C8B-B14F-4D97-AF65-F5344CB8AC3E}">
        <p14:creationId xmlns:p14="http://schemas.microsoft.com/office/powerpoint/2010/main" val="286456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45</a:t>
            </a:fld>
            <a:endParaRPr lang="it-IT"/>
          </a:p>
        </p:txBody>
      </p:sp>
    </p:spTree>
    <p:extLst>
      <p:ext uri="{BB962C8B-B14F-4D97-AF65-F5344CB8AC3E}">
        <p14:creationId xmlns:p14="http://schemas.microsoft.com/office/powerpoint/2010/main" val="3141128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46</a:t>
            </a:fld>
            <a:endParaRPr lang="it-IT"/>
          </a:p>
        </p:txBody>
      </p:sp>
    </p:spTree>
    <p:extLst>
      <p:ext uri="{BB962C8B-B14F-4D97-AF65-F5344CB8AC3E}">
        <p14:creationId xmlns:p14="http://schemas.microsoft.com/office/powerpoint/2010/main" val="1896673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47</a:t>
            </a:fld>
            <a:endParaRPr lang="it-IT"/>
          </a:p>
        </p:txBody>
      </p:sp>
    </p:spTree>
    <p:extLst>
      <p:ext uri="{BB962C8B-B14F-4D97-AF65-F5344CB8AC3E}">
        <p14:creationId xmlns:p14="http://schemas.microsoft.com/office/powerpoint/2010/main" val="2390755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5</a:t>
            </a:fld>
            <a:endParaRPr lang="it-IT"/>
          </a:p>
        </p:txBody>
      </p:sp>
    </p:spTree>
    <p:extLst>
      <p:ext uri="{BB962C8B-B14F-4D97-AF65-F5344CB8AC3E}">
        <p14:creationId xmlns:p14="http://schemas.microsoft.com/office/powerpoint/2010/main" val="3981020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6</a:t>
            </a:fld>
            <a:endParaRPr lang="it-IT"/>
          </a:p>
        </p:txBody>
      </p:sp>
    </p:spTree>
    <p:extLst>
      <p:ext uri="{BB962C8B-B14F-4D97-AF65-F5344CB8AC3E}">
        <p14:creationId xmlns:p14="http://schemas.microsoft.com/office/powerpoint/2010/main" val="241178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7</a:t>
            </a:fld>
            <a:endParaRPr lang="it-IT"/>
          </a:p>
        </p:txBody>
      </p:sp>
    </p:spTree>
    <p:extLst>
      <p:ext uri="{BB962C8B-B14F-4D97-AF65-F5344CB8AC3E}">
        <p14:creationId xmlns:p14="http://schemas.microsoft.com/office/powerpoint/2010/main" val="360559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8</a:t>
            </a:fld>
            <a:endParaRPr lang="it-IT"/>
          </a:p>
        </p:txBody>
      </p:sp>
    </p:spTree>
    <p:extLst>
      <p:ext uri="{BB962C8B-B14F-4D97-AF65-F5344CB8AC3E}">
        <p14:creationId xmlns:p14="http://schemas.microsoft.com/office/powerpoint/2010/main" val="149220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BA1D7B6F-E65C-42E7-86A5-0A01C6C95227}" type="slidenum">
              <a:rPr lang="it-IT" smtClean="0"/>
              <a:t>9</a:t>
            </a:fld>
            <a:endParaRPr lang="it-IT"/>
          </a:p>
        </p:txBody>
      </p:sp>
    </p:spTree>
    <p:extLst>
      <p:ext uri="{BB962C8B-B14F-4D97-AF65-F5344CB8AC3E}">
        <p14:creationId xmlns:p14="http://schemas.microsoft.com/office/powerpoint/2010/main" val="1795628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diapositiva con immagine">
    <p:spTree>
      <p:nvGrpSpPr>
        <p:cNvPr id="1" name=""/>
        <p:cNvGrpSpPr/>
        <p:nvPr/>
      </p:nvGrpSpPr>
      <p:grpSpPr>
        <a:xfrm>
          <a:off x="0" y="0"/>
          <a:ext cx="0" cy="0"/>
          <a:chOff x="0" y="0"/>
          <a:chExt cx="0" cy="0"/>
        </a:xfrm>
      </p:grpSpPr>
      <p:grpSp>
        <p:nvGrpSpPr>
          <p:cNvPr id="25" name="Elemento grafico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igura a mano libera: Forma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it-IT" noProof="0"/>
            </a:p>
          </p:txBody>
        </p:sp>
        <p:sp>
          <p:nvSpPr>
            <p:cNvPr id="40" name="Figura a mano libera: Forma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it-IT" noProof="0"/>
            </a:p>
          </p:txBody>
        </p:sp>
        <p:sp>
          <p:nvSpPr>
            <p:cNvPr id="41" name="Figura a mano libera: Forma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it-IT" noProof="0"/>
            </a:p>
          </p:txBody>
        </p:sp>
        <p:sp>
          <p:nvSpPr>
            <p:cNvPr id="36" name="Figura a mano libera: Forma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it-IT" noProof="0"/>
            </a:p>
          </p:txBody>
        </p:sp>
        <p:sp>
          <p:nvSpPr>
            <p:cNvPr id="37" name="Figura a mano libera: Forma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it-IT" noProof="0"/>
            </a:p>
          </p:txBody>
        </p:sp>
        <p:sp>
          <p:nvSpPr>
            <p:cNvPr id="39" name="Figura a mano libera: Forma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it-IT" noProof="0"/>
            </a:p>
          </p:txBody>
        </p:sp>
        <p:sp>
          <p:nvSpPr>
            <p:cNvPr id="26" name="Figura a mano libera: Forma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it-IT" noProof="0"/>
            </a:p>
          </p:txBody>
        </p:sp>
        <p:sp>
          <p:nvSpPr>
            <p:cNvPr id="27" name="Figura a mano libera: Forma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rtl="0"/>
              <a:endParaRPr lang="it-IT" noProof="0"/>
            </a:p>
          </p:txBody>
        </p:sp>
        <p:sp>
          <p:nvSpPr>
            <p:cNvPr id="31" name="Figura a mano libera: Forma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it-IT" noProof="0"/>
            </a:p>
          </p:txBody>
        </p:sp>
        <p:sp>
          <p:nvSpPr>
            <p:cNvPr id="32" name="Figura a mano libera: Forma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it-IT" noProof="0"/>
            </a:p>
          </p:txBody>
        </p:sp>
        <p:sp>
          <p:nvSpPr>
            <p:cNvPr id="35" name="Figura a mano libera: Forma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it-IT" noProof="0"/>
            </a:p>
          </p:txBody>
        </p:sp>
      </p:grpSp>
      <p:sp>
        <p:nvSpPr>
          <p:cNvPr id="3" name="Sottotitolo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rtlCol="0"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SCHEMA</a:t>
            </a:r>
          </a:p>
        </p:txBody>
      </p:sp>
      <p:sp>
        <p:nvSpPr>
          <p:cNvPr id="42" name="Segnaposto immagine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rtlCol="0" anchor="ctr" anchorCtr="0">
            <a:normAutofit/>
          </a:bodyPr>
          <a:lstStyle>
            <a:lvl1pPr marL="0" indent="0" algn="ctr">
              <a:buNone/>
              <a:defRPr sz="14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rtlCol="0" anchor="ctr" anchorCtr="0">
            <a:normAutofit/>
          </a:bodyPr>
          <a:lstStyle>
            <a:lvl1pPr algn="l">
              <a:defRPr sz="5500">
                <a:solidFill>
                  <a:schemeClr val="bg1"/>
                </a:solidFill>
              </a:defRPr>
            </a:lvl1pPr>
          </a:lstStyle>
          <a:p>
            <a:pPr rtl="0"/>
            <a:r>
              <a:rPr lang="it-IT" noProof="0"/>
              <a:t>Presentazione</a:t>
            </a:r>
            <a:br>
              <a:rPr lang="it-IT" noProof="0"/>
            </a:br>
            <a:r>
              <a:rPr lang="it-IT" noProof="0"/>
              <a:t>Titolo</a:t>
            </a:r>
          </a:p>
        </p:txBody>
      </p:sp>
      <p:sp>
        <p:nvSpPr>
          <p:cNvPr id="45" name="Segnaposto testo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rtlCol="0">
            <a:normAutofit/>
          </a:bodyPr>
          <a:lstStyle>
            <a:lvl1pPr marL="0" indent="0" algn="ctr">
              <a:buNone/>
              <a:defRPr sz="2600" b="1">
                <a:solidFill>
                  <a:schemeClr val="bg1"/>
                </a:solidFill>
              </a:defRPr>
            </a:lvl1pPr>
          </a:lstStyle>
          <a:p>
            <a:pPr lvl="0" rtl="0"/>
            <a:r>
              <a:rPr lang="it-IT" noProof="0"/>
              <a:t>MESE</a:t>
            </a:r>
            <a:br>
              <a:rPr lang="it-IT" noProof="0"/>
            </a:br>
            <a:r>
              <a:rPr lang="it-IT"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i ringraziamento">
    <p:spTree>
      <p:nvGrpSpPr>
        <p:cNvPr id="1" name=""/>
        <p:cNvGrpSpPr/>
        <p:nvPr/>
      </p:nvGrpSpPr>
      <p:grpSpPr>
        <a:xfrm>
          <a:off x="0" y="0"/>
          <a:ext cx="0" cy="0"/>
          <a:chOff x="0" y="0"/>
          <a:chExt cx="0" cy="0"/>
        </a:xfrm>
      </p:grpSpPr>
      <p:grpSp>
        <p:nvGrpSpPr>
          <p:cNvPr id="40" name="Elemento grafico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igura a mano libera: Forma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pPr rtl="0"/>
              <a:endParaRPr lang="it-IT" noProof="0"/>
            </a:p>
          </p:txBody>
        </p:sp>
        <p:sp>
          <p:nvSpPr>
            <p:cNvPr id="41" name="Figura a mano libera: Forma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pPr rtl="0"/>
              <a:endParaRPr lang="it-IT" noProof="0"/>
            </a:p>
          </p:txBody>
        </p:sp>
      </p:grpSp>
      <p:sp>
        <p:nvSpPr>
          <p:cNvPr id="14" name="Figura a mano libera: Forma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pPr rtl="0"/>
            <a:endParaRPr lang="it-IT" noProof="0"/>
          </a:p>
        </p:txBody>
      </p:sp>
      <p:sp>
        <p:nvSpPr>
          <p:cNvPr id="10" name="Figura a mano libera: Forma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pPr rtl="0"/>
            <a:endParaRPr lang="it-IT" noProof="0"/>
          </a:p>
        </p:txBody>
      </p:sp>
      <p:sp>
        <p:nvSpPr>
          <p:cNvPr id="12" name="Figura a mano libera: Forma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it-IT" noProof="0"/>
          </a:p>
        </p:txBody>
      </p:sp>
      <p:sp>
        <p:nvSpPr>
          <p:cNvPr id="16" name="Figura a mano libera: Forma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pPr rtl="0"/>
            <a:endParaRPr lang="it-IT" noProof="0"/>
          </a:p>
        </p:txBody>
      </p:sp>
      <p:sp>
        <p:nvSpPr>
          <p:cNvPr id="9" name="Figura a mano libera: Forma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pPr rtl="0"/>
            <a:endParaRPr lang="it-IT" noProof="0"/>
          </a:p>
        </p:txBody>
      </p:sp>
      <p:sp>
        <p:nvSpPr>
          <p:cNvPr id="11" name="Figura a mano libera: Forma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pPr rtl="0"/>
            <a:endParaRPr lang="it-IT" noProof="0"/>
          </a:p>
        </p:txBody>
      </p:sp>
      <p:sp>
        <p:nvSpPr>
          <p:cNvPr id="15" name="Figura a mano libera: Forma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pPr rtl="0"/>
            <a:endParaRPr lang="it-IT" noProof="0"/>
          </a:p>
        </p:txBody>
      </p:sp>
      <p:sp>
        <p:nvSpPr>
          <p:cNvPr id="21" name="Titolo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rtlCol="0">
            <a:normAutofit/>
          </a:bodyPr>
          <a:lstStyle>
            <a:lvl1pPr algn="ctr">
              <a:defRPr sz="5500">
                <a:solidFill>
                  <a:schemeClr val="bg1"/>
                </a:solidFill>
              </a:defRPr>
            </a:lvl1pPr>
          </a:lstStyle>
          <a:p>
            <a:pPr rtl="0"/>
            <a:r>
              <a:rPr lang="it-IT" noProof="0"/>
              <a:t>Grazie!</a:t>
            </a:r>
          </a:p>
        </p:txBody>
      </p:sp>
      <p:grpSp>
        <p:nvGrpSpPr>
          <p:cNvPr id="23" name="Elemento grafico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igura a mano libera: Forma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pPr rtl="0"/>
              <a:endParaRPr lang="it-IT" noProof="0"/>
            </a:p>
          </p:txBody>
        </p:sp>
        <p:sp>
          <p:nvSpPr>
            <p:cNvPr id="25" name="Figura a mano libera: Forma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pPr rtl="0"/>
              <a:endParaRPr lang="it-IT" noProof="0"/>
            </a:p>
          </p:txBody>
        </p:sp>
        <p:sp>
          <p:nvSpPr>
            <p:cNvPr id="27" name="Figura a mano libera: Forma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pPr rtl="0"/>
              <a:endParaRPr lang="it-IT" noProof="0"/>
            </a:p>
          </p:txBody>
        </p:sp>
      </p:grpSp>
      <p:sp>
        <p:nvSpPr>
          <p:cNvPr id="30" name="Segnaposto immagine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rtlCol="0" anchor="ctr" anchorCtr="0">
            <a:normAutofit/>
          </a:bodyPr>
          <a:lstStyle>
            <a:lvl1pPr marL="0" indent="0" algn="ctr">
              <a:buNone/>
              <a:defRPr sz="1400"/>
            </a:lvl1pPr>
          </a:lstStyle>
          <a:p>
            <a:pPr rtl="0"/>
            <a:r>
              <a:rPr lang="it-IT" noProof="0"/>
              <a:t>Fare clic sull'icona per inserire un'immagine</a:t>
            </a:r>
          </a:p>
        </p:txBody>
      </p:sp>
      <p:sp>
        <p:nvSpPr>
          <p:cNvPr id="35" name="Segnaposto testo 34">
            <a:extLst>
              <a:ext uri="{FF2B5EF4-FFF2-40B4-BE49-F238E27FC236}">
                <a16:creationId xmlns:a16="http://schemas.microsoft.com/office/drawing/2014/main" id="{D53A16E5-EEB1-409A-9BF4-71F08DF7BF95}"/>
              </a:ext>
            </a:extLst>
          </p:cNvPr>
          <p:cNvSpPr>
            <a:spLocks noGrp="1"/>
          </p:cNvSpPr>
          <p:nvPr>
            <p:ph type="body" sz="quarter" idx="14" hasCustomPrompt="1"/>
          </p:nvPr>
        </p:nvSpPr>
        <p:spPr>
          <a:xfrm rot="720000">
            <a:off x="8526498" y="4052877"/>
            <a:ext cx="3689627" cy="642938"/>
          </a:xfrm>
        </p:spPr>
        <p:txBody>
          <a:bodyPr rtlCol="0"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rtl="0"/>
            <a:r>
              <a:rPr lang="it-IT" noProof="0"/>
              <a:t>Fare clic per modificare lo stile del titolo</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grpSp>
        <p:nvGrpSpPr>
          <p:cNvPr id="25" name="Elemento grafico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igura a mano libera: Forma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it-IT" noProof="0"/>
            </a:p>
          </p:txBody>
        </p:sp>
        <p:sp>
          <p:nvSpPr>
            <p:cNvPr id="40" name="Figura a mano libera: Forma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it-IT" noProof="0"/>
            </a:p>
          </p:txBody>
        </p:sp>
        <p:sp>
          <p:nvSpPr>
            <p:cNvPr id="41" name="Figura a mano libera: Forma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it-IT" noProof="0"/>
            </a:p>
          </p:txBody>
        </p:sp>
        <p:sp>
          <p:nvSpPr>
            <p:cNvPr id="36" name="Figura a mano libera: Forma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it-IT" noProof="0"/>
            </a:p>
          </p:txBody>
        </p:sp>
        <p:sp>
          <p:nvSpPr>
            <p:cNvPr id="37" name="Figura a mano libera: Forma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it-IT" noProof="0"/>
            </a:p>
          </p:txBody>
        </p:sp>
        <p:sp>
          <p:nvSpPr>
            <p:cNvPr id="39" name="Figura a mano libera: Forma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it-IT" noProof="0"/>
            </a:p>
          </p:txBody>
        </p:sp>
        <p:sp>
          <p:nvSpPr>
            <p:cNvPr id="26" name="Figura a mano libera: Forma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it-IT" noProof="0"/>
            </a:p>
          </p:txBody>
        </p:sp>
        <p:sp>
          <p:nvSpPr>
            <p:cNvPr id="27" name="Figura a mano libera: Forma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rtl="0"/>
              <a:endParaRPr lang="it-IT" noProof="0"/>
            </a:p>
          </p:txBody>
        </p:sp>
        <p:sp>
          <p:nvSpPr>
            <p:cNvPr id="31" name="Figura a mano libera: Forma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it-IT" noProof="0"/>
            </a:p>
          </p:txBody>
        </p:sp>
        <p:sp>
          <p:nvSpPr>
            <p:cNvPr id="32" name="Figura a mano libera: Forma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it-IT" noProof="0"/>
            </a:p>
          </p:txBody>
        </p:sp>
        <p:sp>
          <p:nvSpPr>
            <p:cNvPr id="35" name="Figura a mano libera: Forma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it-IT" noProof="0"/>
            </a:p>
          </p:txBody>
        </p:sp>
      </p:grpSp>
      <p:sp>
        <p:nvSpPr>
          <p:cNvPr id="2" name="Titolo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rtlCol="0" anchor="ctr" anchorCtr="0">
            <a:normAutofit/>
          </a:bodyPr>
          <a:lstStyle>
            <a:lvl1pPr algn="l">
              <a:defRPr sz="5500">
                <a:solidFill>
                  <a:schemeClr val="bg1"/>
                </a:solidFill>
              </a:defRPr>
            </a:lvl1pPr>
          </a:lstStyle>
          <a:p>
            <a:pPr rtl="0"/>
            <a:r>
              <a:rPr lang="it-IT" noProof="0"/>
              <a:t>Presentazione</a:t>
            </a:r>
            <a:br>
              <a:rPr lang="it-IT" noProof="0"/>
            </a:br>
            <a:r>
              <a:rPr lang="it-IT" noProof="0"/>
              <a:t>Titolo</a:t>
            </a:r>
          </a:p>
        </p:txBody>
      </p:sp>
      <p:sp>
        <p:nvSpPr>
          <p:cNvPr id="23" name="Sottotitolo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rtlCol="0"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grpSp>
        <p:nvGrpSpPr>
          <p:cNvPr id="11" name="Elemento grafico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igura a mano libera: Forma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it-IT" noProof="0"/>
            </a:p>
          </p:txBody>
        </p:sp>
        <p:sp>
          <p:nvSpPr>
            <p:cNvPr id="14" name="Figura a mano libera: Forma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it-IT" noProof="0"/>
            </a:p>
          </p:txBody>
        </p:sp>
      </p:grpSp>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2" name="Titolo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rtlCol="0">
            <a:normAutofit/>
          </a:bodyPr>
          <a:lstStyle>
            <a:lvl1pPr>
              <a:defRPr sz="4000" b="1">
                <a:solidFill>
                  <a:schemeClr val="bg1"/>
                </a:solidFill>
              </a:defRPr>
            </a:lvl1pPr>
          </a:lstStyle>
          <a:p>
            <a:pPr rtl="0"/>
            <a:r>
              <a:rPr lang="it-IT" noProof="0"/>
              <a:t>Diapositiva divisore</a:t>
            </a:r>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
        <p:nvSpPr>
          <p:cNvPr id="21" name="Segnaposto testo 2">
            <a:extLst>
              <a:ext uri="{FF2B5EF4-FFF2-40B4-BE49-F238E27FC236}">
                <a16:creationId xmlns:a16="http://schemas.microsoft.com/office/drawing/2014/main" id="{E88D0B4A-E9EE-4F17-AF07-687763131457}"/>
              </a:ext>
            </a:extLst>
          </p:cNvPr>
          <p:cNvSpPr>
            <a:spLocks noGrp="1"/>
          </p:cNvSpPr>
          <p:nvPr>
            <p:ph type="body" idx="1" hasCustomPrompt="1"/>
          </p:nvPr>
        </p:nvSpPr>
        <p:spPr>
          <a:xfrm>
            <a:off x="3961075" y="3345999"/>
            <a:ext cx="7319700" cy="1500187"/>
          </a:xfrm>
        </p:spPr>
        <p:txBody>
          <a:bodyPr rtlCol="0">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
        <p:nvSpPr>
          <p:cNvPr id="7" name="Titolo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it-IT" noProof="0"/>
              <a:t>Fare clic per modificare lo stile del titolo dello schema</a:t>
            </a:r>
          </a:p>
        </p:txBody>
      </p:sp>
      <p:sp>
        <p:nvSpPr>
          <p:cNvPr id="22" name="Segnaposto contenuto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
        <p:nvSpPr>
          <p:cNvPr id="7" name="Titolo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it-IT" noProof="0"/>
              <a:t>Fare clic per modificare lo stile del titolo dello schema</a:t>
            </a:r>
          </a:p>
        </p:txBody>
      </p:sp>
      <p:sp>
        <p:nvSpPr>
          <p:cNvPr id="17" name="Segnaposto contenuto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8" name="Segnaposto contenuto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
        <p:nvSpPr>
          <p:cNvPr id="7" name="Titolo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rtl="0"/>
            <a:r>
              <a:rPr lang="it-IT" noProof="0"/>
              <a:t>Fare clic per modificare lo stile del titolo dello schema</a:t>
            </a:r>
          </a:p>
        </p:txBody>
      </p:sp>
      <p:sp>
        <p:nvSpPr>
          <p:cNvPr id="17" name="Segnaposto testo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rtlCol="0"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8" name="Segnaposto contenuto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9" name="Segnaposto testo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rtlCol="0"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contenuto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grpSp>
        <p:nvGrpSpPr>
          <p:cNvPr id="11" name="Elemento grafico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igura a mano libera: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4" name="Segnaposto piè di pa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it-IT" noProof="0"/>
              <a:t>AGGIUNGERE UN PIÈ DI PAGINA</a:t>
            </a:r>
          </a:p>
        </p:txBody>
      </p:sp>
      <p:sp>
        <p:nvSpPr>
          <p:cNvPr id="5" name="Segnaposto numero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6" name="Elemento grafico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7" name="Elemento grafico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27" name="Figura a mano libera: Forma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it-IT" noProof="0"/>
          </a:p>
        </p:txBody>
      </p:sp>
      <p:sp>
        <p:nvSpPr>
          <p:cNvPr id="16" name="Segnaposto contenuto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9" name="Segnaposto testo 3">
            <a:extLst>
              <a:ext uri="{FF2B5EF4-FFF2-40B4-BE49-F238E27FC236}">
                <a16:creationId xmlns:a16="http://schemas.microsoft.com/office/drawing/2014/main" id="{F0A242F9-0019-4B57-A03D-285B738367AC}"/>
              </a:ext>
            </a:extLst>
          </p:cNvPr>
          <p:cNvSpPr>
            <a:spLocks noGrp="1"/>
          </p:cNvSpPr>
          <p:nvPr>
            <p:ph type="body" sz="half" idx="2" hasCustomPrompt="1"/>
          </p:nvPr>
        </p:nvSpPr>
        <p:spPr>
          <a:xfrm>
            <a:off x="839788" y="2806262"/>
            <a:ext cx="3932237" cy="2872065"/>
          </a:xfrm>
          <a:gradFill>
            <a:gsLst>
              <a:gs pos="0">
                <a:schemeClr val="tx2"/>
              </a:gs>
              <a:gs pos="100000">
                <a:schemeClr val="tx1"/>
              </a:gs>
            </a:gsLst>
            <a:lin ang="10800000" scaled="1"/>
          </a:gradFill>
        </p:spPr>
        <p:txBody>
          <a:bodyPr lIns="274320" rtlCol="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2" name="Titolo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rtlCol="0"/>
          <a:lstStyle>
            <a:lvl1pPr>
              <a:defRPr>
                <a:solidFill>
                  <a:schemeClr val="bg1"/>
                </a:solidFill>
              </a:defRPr>
            </a:lvl1pPr>
          </a:lstStyle>
          <a:p>
            <a:pPr rtl="0"/>
            <a:r>
              <a:rPr lang="it-IT" noProof="0"/>
              <a:t>Fare clic per modificare lo stile del titolo dello schema</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apositiva con grafico">
    <p:spTree>
      <p:nvGrpSpPr>
        <p:cNvPr id="1" name=""/>
        <p:cNvGrpSpPr/>
        <p:nvPr/>
      </p:nvGrpSpPr>
      <p:grpSpPr>
        <a:xfrm>
          <a:off x="0" y="0"/>
          <a:ext cx="0" cy="0"/>
          <a:chOff x="0" y="0"/>
          <a:chExt cx="0" cy="0"/>
        </a:xfrm>
      </p:grpSpPr>
      <p:grpSp>
        <p:nvGrpSpPr>
          <p:cNvPr id="11" name="Elemento grafico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igura a mano libera: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4" name="Segnaposto piè di pa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it-IT" noProof="0"/>
              <a:t>AGGIUNGERE UN PIÈ DI PAGINA</a:t>
            </a:r>
          </a:p>
        </p:txBody>
      </p:sp>
      <p:sp>
        <p:nvSpPr>
          <p:cNvPr id="5" name="Segnaposto numero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6" name="Elemento grafico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7" name="Elemento grafico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27" name="Figura a mano libera: Forma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it-IT" noProof="0"/>
          </a:p>
        </p:txBody>
      </p:sp>
      <p:sp>
        <p:nvSpPr>
          <p:cNvPr id="17" name="Segnaposto immagine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18" name="Segnaposto testo 3">
            <a:extLst>
              <a:ext uri="{FF2B5EF4-FFF2-40B4-BE49-F238E27FC236}">
                <a16:creationId xmlns:a16="http://schemas.microsoft.com/office/drawing/2014/main" id="{4C8F7DBB-2923-48F9-AE53-06CE214A362F}"/>
              </a:ext>
            </a:extLst>
          </p:cNvPr>
          <p:cNvSpPr>
            <a:spLocks noGrp="1"/>
          </p:cNvSpPr>
          <p:nvPr>
            <p:ph type="body" sz="half" idx="2" hasCustomPrompt="1"/>
          </p:nvPr>
        </p:nvSpPr>
        <p:spPr>
          <a:xfrm>
            <a:off x="839788" y="2603601"/>
            <a:ext cx="3932237" cy="3074726"/>
          </a:xfrm>
          <a:gradFill>
            <a:gsLst>
              <a:gs pos="0">
                <a:schemeClr val="tx2"/>
              </a:gs>
              <a:gs pos="100000">
                <a:schemeClr val="tx1"/>
              </a:gs>
            </a:gsLst>
            <a:lin ang="10800000" scaled="1"/>
          </a:gradFill>
        </p:spPr>
        <p:txBody>
          <a:bodyPr lIns="274320" rtlCol="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2" name="Titolo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rtlCol="0"/>
          <a:lstStyle>
            <a:lvl1pPr>
              <a:defRPr>
                <a:solidFill>
                  <a:schemeClr val="bg1"/>
                </a:solidFill>
              </a:defRPr>
            </a:lvl1pPr>
          </a:lstStyle>
          <a:p>
            <a:pPr rtl="0"/>
            <a:r>
              <a:rPr lang="it-IT" noProof="0"/>
              <a:t>Fare clic per modificare lo stile del titolo dello schema</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
        <p:nvSpPr>
          <p:cNvPr id="7" name="Titolo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it-IT" noProof="0"/>
              <a:t>Fare clic per modificare lo stile del titolo dello schema</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
        <p:nvSpPr>
          <p:cNvPr id="7" name="Titolo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it-IT" noProof="0"/>
              <a:t>Fare clic per modificare lo stile del titolo dello schema</a:t>
            </a:r>
          </a:p>
        </p:txBody>
      </p:sp>
      <p:sp>
        <p:nvSpPr>
          <p:cNvPr id="3" name="Segnaposto testo 2">
            <a:extLst>
              <a:ext uri="{FF2B5EF4-FFF2-40B4-BE49-F238E27FC236}">
                <a16:creationId xmlns:a16="http://schemas.microsoft.com/office/drawing/2014/main" id="{DDA29EA0-54CE-44CE-A619-B63EB6AA2D12}"/>
              </a:ext>
            </a:extLst>
          </p:cNvPr>
          <p:cNvSpPr>
            <a:spLocks noGrp="1"/>
          </p:cNvSpPr>
          <p:nvPr>
            <p:ph type="body" sz="quarter" idx="13" hasCustomPrompt="1"/>
          </p:nvPr>
        </p:nvSpPr>
        <p:spPr>
          <a:xfrm>
            <a:off x="1444441" y="2373246"/>
            <a:ext cx="9303119" cy="2111508"/>
          </a:xfrm>
        </p:spPr>
        <p:txBody>
          <a:bodyPr rtlCol="0" anchor="ctr">
            <a:normAutofit/>
          </a:bodyPr>
          <a:lstStyle>
            <a:lvl1pPr marL="0" indent="0" algn="ctr">
              <a:buNone/>
              <a:defRPr sz="6000"/>
            </a:lvl1pPr>
            <a:lvl2pPr marL="457200" indent="0">
              <a:buNone/>
              <a:defRPr/>
            </a:lvl2pPr>
          </a:lstStyle>
          <a:p>
            <a:pPr lvl="0" rtl="0"/>
            <a:r>
              <a:rPr lang="it-IT" noProof="0"/>
              <a:t>Fare clic per modificare lo stile del titolo</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stazione della sezione con immagine">
    <p:spTree>
      <p:nvGrpSpPr>
        <p:cNvPr id="1" name=""/>
        <p:cNvGrpSpPr/>
        <p:nvPr/>
      </p:nvGrpSpPr>
      <p:grpSpPr>
        <a:xfrm>
          <a:off x="0" y="0"/>
          <a:ext cx="0" cy="0"/>
          <a:chOff x="0" y="0"/>
          <a:chExt cx="0" cy="0"/>
        </a:xfrm>
      </p:grpSpPr>
      <p:grpSp>
        <p:nvGrpSpPr>
          <p:cNvPr id="11" name="Elemento grafico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igura a mano libera: Forma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it-IT" noProof="0"/>
            </a:p>
          </p:txBody>
        </p:sp>
        <p:sp>
          <p:nvSpPr>
            <p:cNvPr id="14" name="Figura a mano libera: Forma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it-IT" noProof="0"/>
            </a:p>
          </p:txBody>
        </p:sp>
      </p:grpSp>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5" name="Elemento grafico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16" name="Segnaposto immagine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rtlCol="0" anchor="ctr" anchorCtr="0">
            <a:normAutofit/>
          </a:bodyPr>
          <a:lstStyle>
            <a:lvl1pPr marL="0" indent="0" algn="ctr">
              <a:buNone/>
              <a:defRPr sz="1400"/>
            </a:lvl1pPr>
          </a:lstStyle>
          <a:p>
            <a:pPr rtl="0"/>
            <a:r>
              <a:rPr lang="it-IT" noProof="0"/>
              <a:t>Fare clic sull'icona per inserire un'immagine</a:t>
            </a:r>
          </a:p>
        </p:txBody>
      </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8" name="Elemento grafico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2" name="Titolo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rtlCol="0">
            <a:normAutofit/>
          </a:bodyPr>
          <a:lstStyle>
            <a:lvl1pPr>
              <a:defRPr sz="4000" b="1">
                <a:solidFill>
                  <a:schemeClr val="bg1"/>
                </a:solidFill>
              </a:defRPr>
            </a:lvl1pPr>
          </a:lstStyle>
          <a:p>
            <a:pPr rtl="0"/>
            <a:r>
              <a:rPr lang="it-IT" noProof="0"/>
              <a:t>Diapositiva divisore</a:t>
            </a:r>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grpSp>
        <p:nvGrpSpPr>
          <p:cNvPr id="31" name="Elemento grafico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igura a mano libera: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33" name="Figura a mano libera: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4" name="Segnaposto dat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grpSp>
        <p:nvGrpSpPr>
          <p:cNvPr id="26" name="Elemento grafico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igura a mano libera: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it-IT" noProof="0"/>
            </a:p>
          </p:txBody>
        </p:sp>
        <p:sp>
          <p:nvSpPr>
            <p:cNvPr id="29" name="Figura a mano libera: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it-IT" noProof="0"/>
            </a:p>
          </p:txBody>
        </p:sp>
        <p:sp>
          <p:nvSpPr>
            <p:cNvPr id="30" name="Figura a mano libera: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it-IT" noProof="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e">
    <p:bg>
      <p:bgPr>
        <a:solidFill>
          <a:schemeClr val="bg1"/>
        </a:solidFill>
        <a:effectLst/>
      </p:bgPr>
    </p:bg>
    <p:spTree>
      <p:nvGrpSpPr>
        <p:cNvPr id="1" name=""/>
        <p:cNvGrpSpPr/>
        <p:nvPr/>
      </p:nvGrpSpPr>
      <p:grpSpPr>
        <a:xfrm>
          <a:off x="0" y="0"/>
          <a:ext cx="0" cy="0"/>
          <a:chOff x="0" y="0"/>
          <a:chExt cx="0" cy="0"/>
        </a:xfrm>
      </p:grpSpPr>
      <p:sp>
        <p:nvSpPr>
          <p:cNvPr id="4" name="Elemento grafico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pPr rtl="0"/>
            <a:endParaRPr lang="it-IT" noProof="0"/>
          </a:p>
        </p:txBody>
      </p:sp>
      <p:sp>
        <p:nvSpPr>
          <p:cNvPr id="23" name="Segnaposto testo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rtlCol="0">
            <a:normAutofit/>
          </a:bodyPr>
          <a:lstStyle>
            <a:lvl1pPr marL="0" indent="0">
              <a:buNone/>
              <a:defRPr sz="7000" b="1">
                <a:solidFill>
                  <a:schemeClr val="accent5"/>
                </a:solidFill>
                <a:latin typeface="+mj-lt"/>
              </a:defRPr>
            </a:lvl1pPr>
          </a:lstStyle>
          <a:p>
            <a:pPr lvl="0" rtl="0"/>
            <a:r>
              <a:rPr lang="it-IT" noProof="0"/>
              <a:t>1</a:t>
            </a:r>
          </a:p>
        </p:txBody>
      </p:sp>
      <p:sp>
        <p:nvSpPr>
          <p:cNvPr id="26" name="Segnaposto testo 24">
            <a:extLst>
              <a:ext uri="{FF2B5EF4-FFF2-40B4-BE49-F238E27FC236}">
                <a16:creationId xmlns:a16="http://schemas.microsoft.com/office/drawing/2014/main" id="{C8BBE7AC-17E7-4828-A40C-39EED5284E6D}"/>
              </a:ext>
            </a:extLst>
          </p:cNvPr>
          <p:cNvSpPr>
            <a:spLocks noGrp="1"/>
          </p:cNvSpPr>
          <p:nvPr>
            <p:ph type="body" sz="quarter" idx="11" hasCustomPrompt="1"/>
          </p:nvPr>
        </p:nvSpPr>
        <p:spPr>
          <a:xfrm>
            <a:off x="1185863" y="2088090"/>
            <a:ext cx="3103110" cy="800100"/>
          </a:xfrm>
        </p:spPr>
        <p:txBody>
          <a:bodyPr rtlCol="0">
            <a:normAutofit/>
          </a:bodyPr>
          <a:lstStyle>
            <a:lvl1pPr marL="0" indent="0">
              <a:buNone/>
              <a:defRPr sz="2500" b="1">
                <a:solidFill>
                  <a:schemeClr val="tx2"/>
                </a:solidFill>
                <a:latin typeface="+mj-lt"/>
              </a:defRPr>
            </a:lvl1pPr>
          </a:lstStyle>
          <a:p>
            <a:pPr lvl="0" rtl="0"/>
            <a:r>
              <a:rPr lang="it-IT" noProof="0"/>
              <a:t>Fare clic per modificare lo stile del titolo</a:t>
            </a:r>
          </a:p>
        </p:txBody>
      </p:sp>
      <p:sp>
        <p:nvSpPr>
          <p:cNvPr id="33" name="Segnaposto testo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rtlCol="0">
            <a:normAutofit/>
          </a:bodyPr>
          <a:lstStyle>
            <a:lvl1pPr marL="0" indent="0">
              <a:buNone/>
              <a:defRPr sz="7000" b="1">
                <a:solidFill>
                  <a:schemeClr val="accent5"/>
                </a:solidFill>
                <a:latin typeface="+mj-lt"/>
              </a:defRPr>
            </a:lvl1pPr>
          </a:lstStyle>
          <a:p>
            <a:pPr lvl="0" rtl="0"/>
            <a:r>
              <a:rPr lang="it-IT" noProof="0"/>
              <a:t>2</a:t>
            </a:r>
          </a:p>
        </p:txBody>
      </p:sp>
      <p:sp>
        <p:nvSpPr>
          <p:cNvPr id="34" name="Segnaposto testo 24">
            <a:extLst>
              <a:ext uri="{FF2B5EF4-FFF2-40B4-BE49-F238E27FC236}">
                <a16:creationId xmlns:a16="http://schemas.microsoft.com/office/drawing/2014/main" id="{A65257E6-B10F-49C0-862A-53648E3F2D0B}"/>
              </a:ext>
            </a:extLst>
          </p:cNvPr>
          <p:cNvSpPr>
            <a:spLocks noGrp="1"/>
          </p:cNvSpPr>
          <p:nvPr>
            <p:ph type="body" sz="quarter" idx="13" hasCustomPrompt="1"/>
          </p:nvPr>
        </p:nvSpPr>
        <p:spPr>
          <a:xfrm>
            <a:off x="5349603" y="2088090"/>
            <a:ext cx="2243918" cy="800100"/>
          </a:xfrm>
        </p:spPr>
        <p:txBody>
          <a:bodyPr rtlCol="0">
            <a:normAutofit/>
          </a:bodyPr>
          <a:lstStyle>
            <a:lvl1pPr marL="0" indent="0">
              <a:buNone/>
              <a:defRPr sz="2500" b="1">
                <a:solidFill>
                  <a:schemeClr val="tx2"/>
                </a:solidFill>
                <a:latin typeface="+mj-lt"/>
              </a:defRPr>
            </a:lvl1pPr>
          </a:lstStyle>
          <a:p>
            <a:pPr lvl="0" rtl="0"/>
            <a:r>
              <a:rPr lang="it-IT" noProof="0"/>
              <a:t>Fare clic per modificare lo stile del titolo</a:t>
            </a:r>
          </a:p>
        </p:txBody>
      </p:sp>
      <p:sp>
        <p:nvSpPr>
          <p:cNvPr id="37" name="Segnaposto testo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rtlCol="0">
            <a:normAutofit/>
          </a:bodyPr>
          <a:lstStyle>
            <a:lvl1pPr marL="0" indent="0">
              <a:buNone/>
              <a:defRPr sz="7000" b="1">
                <a:solidFill>
                  <a:schemeClr val="accent5"/>
                </a:solidFill>
                <a:latin typeface="+mj-lt"/>
              </a:defRPr>
            </a:lvl1pPr>
          </a:lstStyle>
          <a:p>
            <a:pPr lvl="0" rtl="0"/>
            <a:r>
              <a:rPr lang="it-IT" noProof="0"/>
              <a:t>3</a:t>
            </a:r>
          </a:p>
        </p:txBody>
      </p:sp>
      <p:sp>
        <p:nvSpPr>
          <p:cNvPr id="38" name="Segnaposto testo 24">
            <a:extLst>
              <a:ext uri="{FF2B5EF4-FFF2-40B4-BE49-F238E27FC236}">
                <a16:creationId xmlns:a16="http://schemas.microsoft.com/office/drawing/2014/main" id="{BCE98261-6A42-49F1-B208-2E6C24DFCF83}"/>
              </a:ext>
            </a:extLst>
          </p:cNvPr>
          <p:cNvSpPr>
            <a:spLocks noGrp="1"/>
          </p:cNvSpPr>
          <p:nvPr>
            <p:ph type="body" sz="quarter" idx="15" hasCustomPrompt="1"/>
          </p:nvPr>
        </p:nvSpPr>
        <p:spPr>
          <a:xfrm>
            <a:off x="8435716" y="2105869"/>
            <a:ext cx="2959116" cy="800100"/>
          </a:xfrm>
        </p:spPr>
        <p:txBody>
          <a:bodyPr rtlCol="0">
            <a:normAutofit/>
          </a:bodyPr>
          <a:lstStyle>
            <a:lvl1pPr marL="0" indent="0">
              <a:buNone/>
              <a:defRPr sz="2500" b="1">
                <a:solidFill>
                  <a:schemeClr val="tx2"/>
                </a:solidFill>
                <a:latin typeface="+mj-lt"/>
              </a:defRPr>
            </a:lvl1pPr>
          </a:lstStyle>
          <a:p>
            <a:pPr lvl="0" rtl="0"/>
            <a:r>
              <a:rPr lang="it-IT" noProof="0"/>
              <a:t>Fare clic per modificare lo stile del titolo</a:t>
            </a:r>
          </a:p>
        </p:txBody>
      </p:sp>
      <p:sp>
        <p:nvSpPr>
          <p:cNvPr id="40" name="Segnaposto testo 24">
            <a:extLst>
              <a:ext uri="{FF2B5EF4-FFF2-40B4-BE49-F238E27FC236}">
                <a16:creationId xmlns:a16="http://schemas.microsoft.com/office/drawing/2014/main" id="{937F4311-EBEC-44E3-8542-07503B54D770}"/>
              </a:ext>
            </a:extLst>
          </p:cNvPr>
          <p:cNvSpPr>
            <a:spLocks noGrp="1"/>
          </p:cNvSpPr>
          <p:nvPr>
            <p:ph type="body" sz="quarter" idx="16" hasCustomPrompt="1"/>
          </p:nvPr>
        </p:nvSpPr>
        <p:spPr>
          <a:xfrm>
            <a:off x="891723" y="2943573"/>
            <a:ext cx="1698625" cy="800100"/>
          </a:xfrm>
        </p:spPr>
        <p:txBody>
          <a:bodyPr rtlCol="0">
            <a:normAutofit/>
          </a:bodyPr>
          <a:lstStyle>
            <a:lvl1pPr marL="0" indent="0">
              <a:buNone/>
              <a:defRPr sz="1600" b="1">
                <a:solidFill>
                  <a:schemeClr val="accent4"/>
                </a:solidFill>
                <a:latin typeface="+mn-lt"/>
              </a:defRPr>
            </a:lvl1pPr>
          </a:lstStyle>
          <a:p>
            <a:pPr lvl="0" rtl="0"/>
            <a:r>
              <a:rPr lang="it-IT" noProof="0"/>
              <a:t>Fare clic per modificare lo stile del titolo</a:t>
            </a:r>
          </a:p>
        </p:txBody>
      </p:sp>
      <p:sp>
        <p:nvSpPr>
          <p:cNvPr id="43" name="Segnaposto testo 24">
            <a:extLst>
              <a:ext uri="{FF2B5EF4-FFF2-40B4-BE49-F238E27FC236}">
                <a16:creationId xmlns:a16="http://schemas.microsoft.com/office/drawing/2014/main" id="{FED4B056-A42A-4115-B98D-177B9AFDABFE}"/>
              </a:ext>
            </a:extLst>
          </p:cNvPr>
          <p:cNvSpPr>
            <a:spLocks noGrp="1"/>
          </p:cNvSpPr>
          <p:nvPr>
            <p:ph type="body" sz="quarter" idx="17" hasCustomPrompt="1"/>
          </p:nvPr>
        </p:nvSpPr>
        <p:spPr>
          <a:xfrm>
            <a:off x="2590348" y="2943573"/>
            <a:ext cx="1698625" cy="800100"/>
          </a:xfrm>
        </p:spPr>
        <p:txBody>
          <a:bodyPr rtlCol="0">
            <a:normAutofit/>
          </a:bodyPr>
          <a:lstStyle>
            <a:lvl1pPr marL="0" indent="0">
              <a:buNone/>
              <a:defRPr sz="1600" b="1">
                <a:solidFill>
                  <a:schemeClr val="accent4"/>
                </a:solidFill>
                <a:latin typeface="+mn-lt"/>
              </a:defRPr>
            </a:lvl1pPr>
          </a:lstStyle>
          <a:p>
            <a:pPr lvl="0" rtl="0"/>
            <a:r>
              <a:rPr lang="it-IT" noProof="0"/>
              <a:t>Fare clic per modificare lo stile del titolo</a:t>
            </a:r>
          </a:p>
        </p:txBody>
      </p:sp>
      <p:sp>
        <p:nvSpPr>
          <p:cNvPr id="45" name="Segnaposto testo 24">
            <a:extLst>
              <a:ext uri="{FF2B5EF4-FFF2-40B4-BE49-F238E27FC236}">
                <a16:creationId xmlns:a16="http://schemas.microsoft.com/office/drawing/2014/main" id="{2D359611-5488-43D7-A2A6-E60DB2E1D872}"/>
              </a:ext>
            </a:extLst>
          </p:cNvPr>
          <p:cNvSpPr>
            <a:spLocks noGrp="1"/>
          </p:cNvSpPr>
          <p:nvPr>
            <p:ph type="body" sz="quarter" idx="18" hasCustomPrompt="1"/>
          </p:nvPr>
        </p:nvSpPr>
        <p:spPr>
          <a:xfrm>
            <a:off x="4794793" y="2943573"/>
            <a:ext cx="1698625" cy="800100"/>
          </a:xfrm>
        </p:spPr>
        <p:txBody>
          <a:bodyPr rtlCol="0">
            <a:normAutofit/>
          </a:bodyPr>
          <a:lstStyle>
            <a:lvl1pPr marL="0" indent="0">
              <a:buNone/>
              <a:defRPr sz="1600" b="1">
                <a:solidFill>
                  <a:schemeClr val="accent4"/>
                </a:solidFill>
                <a:latin typeface="+mn-lt"/>
              </a:defRPr>
            </a:lvl1pPr>
          </a:lstStyle>
          <a:p>
            <a:pPr lvl="0" rtl="0"/>
            <a:r>
              <a:rPr lang="it-IT" noProof="0"/>
              <a:t>Fare clic per modificare lo stile del titolo</a:t>
            </a:r>
          </a:p>
        </p:txBody>
      </p:sp>
      <p:sp>
        <p:nvSpPr>
          <p:cNvPr id="46" name="Segnaposto testo 24">
            <a:extLst>
              <a:ext uri="{FF2B5EF4-FFF2-40B4-BE49-F238E27FC236}">
                <a16:creationId xmlns:a16="http://schemas.microsoft.com/office/drawing/2014/main" id="{F2182E7C-B18B-4F73-B0D1-86196D992B18}"/>
              </a:ext>
            </a:extLst>
          </p:cNvPr>
          <p:cNvSpPr>
            <a:spLocks noGrp="1"/>
          </p:cNvSpPr>
          <p:nvPr>
            <p:ph type="body" sz="quarter" idx="19" hasCustomPrompt="1"/>
          </p:nvPr>
        </p:nvSpPr>
        <p:spPr>
          <a:xfrm>
            <a:off x="7876955" y="2942030"/>
            <a:ext cx="3517877" cy="800100"/>
          </a:xfrm>
        </p:spPr>
        <p:txBody>
          <a:bodyPr rtlCol="0">
            <a:normAutofit/>
          </a:bodyPr>
          <a:lstStyle>
            <a:lvl1pPr marL="0" indent="0">
              <a:buNone/>
              <a:defRPr sz="1600" b="1">
                <a:solidFill>
                  <a:schemeClr val="accent4"/>
                </a:solidFill>
                <a:latin typeface="+mn-lt"/>
              </a:defRPr>
            </a:lvl1pPr>
          </a:lstStyle>
          <a:p>
            <a:pPr lvl="0" rtl="0"/>
            <a:r>
              <a:rPr lang="it-IT" noProof="0"/>
              <a:t>Fare clic per modificare lo stile del titolo</a:t>
            </a:r>
          </a:p>
        </p:txBody>
      </p:sp>
      <p:sp>
        <p:nvSpPr>
          <p:cNvPr id="48" name="Segnaposto testo 24">
            <a:extLst>
              <a:ext uri="{FF2B5EF4-FFF2-40B4-BE49-F238E27FC236}">
                <a16:creationId xmlns:a16="http://schemas.microsoft.com/office/drawing/2014/main" id="{3D51A445-889E-44A8-AF12-58BC161D148C}"/>
              </a:ext>
            </a:extLst>
          </p:cNvPr>
          <p:cNvSpPr>
            <a:spLocks noGrp="1"/>
          </p:cNvSpPr>
          <p:nvPr>
            <p:ph type="body" sz="quarter" idx="20" hasCustomPrompt="1"/>
          </p:nvPr>
        </p:nvSpPr>
        <p:spPr>
          <a:xfrm>
            <a:off x="891722" y="5607548"/>
            <a:ext cx="3397251" cy="800100"/>
          </a:xfrm>
        </p:spPr>
        <p:txBody>
          <a:bodyPr rtlCol="0">
            <a:normAutofit/>
          </a:bodyPr>
          <a:lstStyle>
            <a:lvl1pPr marL="0" indent="0">
              <a:buNone/>
              <a:defRPr sz="1600" b="0">
                <a:solidFill>
                  <a:schemeClr val="accent3"/>
                </a:solidFill>
                <a:latin typeface="+mn-lt"/>
              </a:defRPr>
            </a:lvl1pPr>
          </a:lstStyle>
          <a:p>
            <a:pPr lvl="0" rtl="0"/>
            <a:r>
              <a:rPr lang="it-IT" noProof="0"/>
              <a:t>Fare clic per modificare lo stile del titolo</a:t>
            </a:r>
          </a:p>
        </p:txBody>
      </p:sp>
      <p:sp>
        <p:nvSpPr>
          <p:cNvPr id="49" name="Segnaposto testo 24">
            <a:extLst>
              <a:ext uri="{FF2B5EF4-FFF2-40B4-BE49-F238E27FC236}">
                <a16:creationId xmlns:a16="http://schemas.microsoft.com/office/drawing/2014/main" id="{358BC44E-644D-4E21-A055-1178CD0D2698}"/>
              </a:ext>
            </a:extLst>
          </p:cNvPr>
          <p:cNvSpPr>
            <a:spLocks noGrp="1"/>
          </p:cNvSpPr>
          <p:nvPr>
            <p:ph type="body" sz="quarter" idx="21" hasCustomPrompt="1"/>
          </p:nvPr>
        </p:nvSpPr>
        <p:spPr>
          <a:xfrm>
            <a:off x="4794792" y="4909834"/>
            <a:ext cx="1698625" cy="800100"/>
          </a:xfrm>
        </p:spPr>
        <p:txBody>
          <a:bodyPr rtlCol="0">
            <a:normAutofit/>
          </a:bodyPr>
          <a:lstStyle>
            <a:lvl1pPr marL="0" indent="0">
              <a:buNone/>
              <a:defRPr sz="1600" b="0">
                <a:solidFill>
                  <a:schemeClr val="accent2"/>
                </a:solidFill>
                <a:latin typeface="+mn-lt"/>
              </a:defRPr>
            </a:lvl1pPr>
          </a:lstStyle>
          <a:p>
            <a:pPr lvl="0" rtl="0"/>
            <a:r>
              <a:rPr lang="it-IT" noProof="0"/>
              <a:t>Fare clic per modificare lo stile del titolo</a:t>
            </a:r>
          </a:p>
        </p:txBody>
      </p:sp>
      <p:sp>
        <p:nvSpPr>
          <p:cNvPr id="50" name="Segnaposto testo 24">
            <a:extLst>
              <a:ext uri="{FF2B5EF4-FFF2-40B4-BE49-F238E27FC236}">
                <a16:creationId xmlns:a16="http://schemas.microsoft.com/office/drawing/2014/main" id="{32C60917-FE9C-4C02-976E-9F4DF95F1614}"/>
              </a:ext>
            </a:extLst>
          </p:cNvPr>
          <p:cNvSpPr>
            <a:spLocks noGrp="1"/>
          </p:cNvSpPr>
          <p:nvPr>
            <p:ph type="body" sz="quarter" idx="22" hasCustomPrompt="1"/>
          </p:nvPr>
        </p:nvSpPr>
        <p:spPr>
          <a:xfrm>
            <a:off x="7890713" y="4909834"/>
            <a:ext cx="2692939" cy="800100"/>
          </a:xfrm>
        </p:spPr>
        <p:txBody>
          <a:bodyPr rtlCol="0">
            <a:normAutofit/>
          </a:bodyPr>
          <a:lstStyle>
            <a:lvl1pPr marL="0" indent="0">
              <a:buNone/>
              <a:defRPr sz="1600" b="0">
                <a:solidFill>
                  <a:schemeClr val="accent2"/>
                </a:solidFill>
                <a:latin typeface="+mn-lt"/>
              </a:defRPr>
            </a:lvl1pPr>
          </a:lstStyle>
          <a:p>
            <a:pPr lvl="0" rtl="0"/>
            <a:r>
              <a:rPr lang="it-IT" noProof="0"/>
              <a:t>Fare clic per modificare lo stile del titolo</a:t>
            </a:r>
          </a:p>
        </p:txBody>
      </p:sp>
      <p:sp>
        <p:nvSpPr>
          <p:cNvPr id="55" name="Segnaposto immagine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rtlCol="0" anchor="ctr" anchorCtr="0">
            <a:noAutofit/>
          </a:bodyPr>
          <a:lstStyle>
            <a:lvl1pPr marL="0" indent="0" algn="ctr">
              <a:buNone/>
              <a:defRPr sz="1400">
                <a:solidFill>
                  <a:schemeClr val="accent4"/>
                </a:solidFill>
                <a:latin typeface="+mn-lt"/>
              </a:defRPr>
            </a:lvl1pPr>
          </a:lstStyle>
          <a:p>
            <a:pPr rtl="0"/>
            <a:r>
              <a:rPr lang="it-IT" noProof="0"/>
              <a:t>Fare clic sull'icona per inserire un'immagine</a:t>
            </a:r>
          </a:p>
        </p:txBody>
      </p:sp>
      <p:sp>
        <p:nvSpPr>
          <p:cNvPr id="56" name="Segnaposto immagine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rtlCol="0" anchor="ctr" anchorCtr="0">
            <a:noAutofit/>
          </a:bodyPr>
          <a:lstStyle>
            <a:lvl1pPr marL="0" indent="0" algn="ctr">
              <a:buNone/>
              <a:defRPr sz="1400">
                <a:solidFill>
                  <a:schemeClr val="accent4"/>
                </a:solidFill>
                <a:latin typeface="+mn-lt"/>
              </a:defRPr>
            </a:lvl1pPr>
          </a:lstStyle>
          <a:p>
            <a:pPr rtl="0"/>
            <a:r>
              <a:rPr lang="it-IT" noProof="0"/>
              <a:t>Fare clic sull'icona per inserire un'immagine</a:t>
            </a:r>
          </a:p>
        </p:txBody>
      </p:sp>
      <p:sp>
        <p:nvSpPr>
          <p:cNvPr id="57" name="Segnaposto immagine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rtlCol="0" anchor="ctr" anchorCtr="0">
            <a:noAutofit/>
          </a:bodyPr>
          <a:lstStyle>
            <a:lvl1pPr marL="0" indent="0" algn="ctr">
              <a:buNone/>
              <a:defRPr sz="1400">
                <a:solidFill>
                  <a:schemeClr val="accent4"/>
                </a:solidFill>
                <a:latin typeface="+mn-lt"/>
              </a:defRPr>
            </a:lvl1pPr>
          </a:lstStyle>
          <a:p>
            <a:pPr rtl="0"/>
            <a:r>
              <a:rPr lang="it-IT" noProof="0"/>
              <a:t>Fare clic sull'icona per inserire un'immagine</a:t>
            </a:r>
          </a:p>
        </p:txBody>
      </p:sp>
      <p:sp>
        <p:nvSpPr>
          <p:cNvPr id="58" name="Segnaposto immagine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rtlCol="0" anchor="ctr" anchorCtr="0">
            <a:normAutofit/>
          </a:bodyPr>
          <a:lstStyle>
            <a:lvl1pPr marL="0" indent="0" algn="ctr">
              <a:buNone/>
              <a:defRPr sz="1400">
                <a:solidFill>
                  <a:schemeClr val="accent4"/>
                </a:solidFill>
                <a:latin typeface="+mn-lt"/>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rtlCol="0"/>
          <a:lstStyle>
            <a:lvl1pPr>
              <a:defRPr>
                <a:solidFill>
                  <a:schemeClr val="bg1"/>
                </a:solidFill>
              </a:defRPr>
            </a:lvl1pPr>
          </a:lstStyle>
          <a:p>
            <a:pPr rtl="0"/>
            <a:r>
              <a:rPr lang="it-IT" noProof="0"/>
              <a:t>Come usare questo modello</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testo 1">
    <p:spTree>
      <p:nvGrpSpPr>
        <p:cNvPr id="1" name=""/>
        <p:cNvGrpSpPr/>
        <p:nvPr/>
      </p:nvGrpSpPr>
      <p:grpSpPr>
        <a:xfrm>
          <a:off x="0" y="0"/>
          <a:ext cx="0" cy="0"/>
          <a:chOff x="0" y="0"/>
          <a:chExt cx="0" cy="0"/>
        </a:xfrm>
      </p:grpSpPr>
      <p:grpSp>
        <p:nvGrpSpPr>
          <p:cNvPr id="7" name="Elemento grafico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igura a mano libera: Forma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9" name="Figura a mano libera: Forma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3" name="Segnaposto testo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MODIFICARE GLI STILI DEL TESTO DELLO SCHEMA</a:t>
            </a:r>
          </a:p>
        </p:txBody>
      </p:sp>
      <p:sp>
        <p:nvSpPr>
          <p:cNvPr id="4" name="Segnaposto data 3">
            <a:extLst>
              <a:ext uri="{FF2B5EF4-FFF2-40B4-BE49-F238E27FC236}">
                <a16:creationId xmlns:a16="http://schemas.microsoft.com/office/drawing/2014/main" id="{4DBF8466-F90A-4774-B172-0061F1A7985F}"/>
              </a:ext>
            </a:extLst>
          </p:cNvPr>
          <p:cNvSpPr>
            <a:spLocks noGrp="1"/>
          </p:cNvSpPr>
          <p:nvPr>
            <p:ph type="dt" sz="half" idx="10"/>
          </p:nvPr>
        </p:nvSpPr>
        <p:spPr/>
        <p:txBody>
          <a:bodyPr rtlCol="0"/>
          <a:lstStyle/>
          <a:p>
            <a:pPr rtl="0"/>
            <a:r>
              <a:rPr lang="it-IT" noProof="0"/>
              <a:t>MM.GG.20XX</a:t>
            </a:r>
          </a:p>
        </p:txBody>
      </p:sp>
      <p:sp>
        <p:nvSpPr>
          <p:cNvPr id="5" name="Segnaposto piè di pagina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rtlCol="0"/>
          <a:lstStyle/>
          <a:p>
            <a:pPr rtl="0"/>
            <a:r>
              <a:rPr lang="it-IT" noProof="0"/>
              <a:t>AGGIUNGERE UN PIÈ DI PAGINA</a:t>
            </a:r>
          </a:p>
        </p:txBody>
      </p:sp>
      <p:sp>
        <p:nvSpPr>
          <p:cNvPr id="6" name="Segnaposto numero diapositiva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10" name="Elemento grafico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11" name="Elemento grafico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13" name="Titolo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rtlCol="0" anchor="b">
            <a:normAutofit/>
          </a:bodyPr>
          <a:lstStyle>
            <a:lvl1pPr>
              <a:defRPr sz="4000">
                <a:solidFill>
                  <a:schemeClr val="bg1"/>
                </a:solidFill>
              </a:defRPr>
            </a:lvl1pPr>
          </a:lstStyle>
          <a:p>
            <a:pPr rtl="0"/>
            <a:r>
              <a:rPr lang="it-IT" noProof="0"/>
              <a:t>Layout testo 1</a:t>
            </a:r>
          </a:p>
        </p:txBody>
      </p:sp>
      <p:sp>
        <p:nvSpPr>
          <p:cNvPr id="17" name="Segnaposto testo 16">
            <a:extLst>
              <a:ext uri="{FF2B5EF4-FFF2-40B4-BE49-F238E27FC236}">
                <a16:creationId xmlns:a16="http://schemas.microsoft.com/office/drawing/2014/main" id="{B8041375-FFF3-48A5-8985-52AD4D496A62}"/>
              </a:ext>
            </a:extLst>
          </p:cNvPr>
          <p:cNvSpPr>
            <a:spLocks noGrp="1"/>
          </p:cNvSpPr>
          <p:nvPr>
            <p:ph type="body" sz="quarter" idx="13" hasCustomPrompt="1"/>
          </p:nvPr>
        </p:nvSpPr>
        <p:spPr>
          <a:xfrm>
            <a:off x="808990" y="3392622"/>
            <a:ext cx="3913188" cy="2249488"/>
          </a:xfrm>
        </p:spPr>
        <p:txBody>
          <a:bodyPr rtlCol="0">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it-IT" noProof="0"/>
              <a:t>Fare clic per modificare lo stile del titolo</a:t>
            </a:r>
          </a:p>
        </p:txBody>
      </p:sp>
      <p:grpSp>
        <p:nvGrpSpPr>
          <p:cNvPr id="19" name="Elemento grafico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igura a mano libera: Forma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pPr rtl="0"/>
              <a:endParaRPr lang="it-IT" noProof="0"/>
            </a:p>
          </p:txBody>
        </p:sp>
        <p:sp>
          <p:nvSpPr>
            <p:cNvPr id="21" name="Figura a mano libera: Forma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pPr rtl="0"/>
              <a:endParaRPr lang="it-IT" noProof="0"/>
            </a:p>
          </p:txBody>
        </p:sp>
        <p:sp>
          <p:nvSpPr>
            <p:cNvPr id="22" name="Figura a mano libera: Forma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pPr rtl="0"/>
              <a:endParaRPr lang="it-IT" noProof="0"/>
            </a:p>
          </p:txBody>
        </p:sp>
      </p:grpSp>
      <p:sp>
        <p:nvSpPr>
          <p:cNvPr id="24" name="Segnaposto immagine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rtlCol="0" anchor="ctr" anchorCtr="0">
            <a:normAutofit/>
          </a:bodyPr>
          <a:lstStyle>
            <a:lvl1pPr marL="0" indent="0" algn="ctr">
              <a:buNone/>
              <a:defRPr sz="1400"/>
            </a:lvl1pPr>
          </a:lstStyle>
          <a:p>
            <a:pPr rtl="0"/>
            <a:r>
              <a:rPr lang="it-IT" noProof="0"/>
              <a:t>Fare clic sull'icona per inserire un'immagine</a:t>
            </a:r>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testo 2">
    <p:spTree>
      <p:nvGrpSpPr>
        <p:cNvPr id="1" name=""/>
        <p:cNvGrpSpPr/>
        <p:nvPr/>
      </p:nvGrpSpPr>
      <p:grpSpPr>
        <a:xfrm>
          <a:off x="0" y="0"/>
          <a:ext cx="0" cy="0"/>
          <a:chOff x="0" y="0"/>
          <a:chExt cx="0" cy="0"/>
        </a:xfrm>
      </p:grpSpPr>
      <p:grpSp>
        <p:nvGrpSpPr>
          <p:cNvPr id="8" name="Elemento grafico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igura a mano libera: Forma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10" name="Figura a mano libera: Forma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5" name="Segnaposto data 4">
            <a:extLst>
              <a:ext uri="{FF2B5EF4-FFF2-40B4-BE49-F238E27FC236}">
                <a16:creationId xmlns:a16="http://schemas.microsoft.com/office/drawing/2014/main" id="{BC7C1B33-ECEC-4E34-B218-27830F70B24F}"/>
              </a:ext>
            </a:extLst>
          </p:cNvPr>
          <p:cNvSpPr>
            <a:spLocks noGrp="1"/>
          </p:cNvSpPr>
          <p:nvPr>
            <p:ph type="dt" sz="half" idx="10"/>
          </p:nvPr>
        </p:nvSpPr>
        <p:spPr/>
        <p:txBody>
          <a:bodyPr rtlCol="0"/>
          <a:lstStyle/>
          <a:p>
            <a:pPr rtl="0"/>
            <a:r>
              <a:rPr lang="it-IT" noProof="0"/>
              <a:t>MM.GG.20XX</a:t>
            </a:r>
          </a:p>
        </p:txBody>
      </p:sp>
      <p:sp>
        <p:nvSpPr>
          <p:cNvPr id="6" name="Segnaposto piè di pagina 5">
            <a:extLst>
              <a:ext uri="{FF2B5EF4-FFF2-40B4-BE49-F238E27FC236}">
                <a16:creationId xmlns:a16="http://schemas.microsoft.com/office/drawing/2014/main" id="{2D31CE7A-B999-4982-BCDD-EEC4E9A23247}"/>
              </a:ext>
            </a:extLst>
          </p:cNvPr>
          <p:cNvSpPr>
            <a:spLocks noGrp="1"/>
          </p:cNvSpPr>
          <p:nvPr>
            <p:ph type="ftr" sz="quarter" idx="11"/>
          </p:nvPr>
        </p:nvSpPr>
        <p:spPr/>
        <p:txBody>
          <a:bodyPr rtlCol="0"/>
          <a:lstStyle/>
          <a:p>
            <a:pPr rtl="0"/>
            <a:r>
              <a:rPr lang="it-IT" noProof="0"/>
              <a:t>AGGIUNGERE UN PIÈ DI PAGINA</a:t>
            </a:r>
          </a:p>
        </p:txBody>
      </p:sp>
      <p:sp>
        <p:nvSpPr>
          <p:cNvPr id="7" name="Segnaposto numero diapositiva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grpSp>
        <p:nvGrpSpPr>
          <p:cNvPr id="13" name="Gruppo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Elemento grafico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12" name="Elemento grafico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grpSp>
      <p:sp>
        <p:nvSpPr>
          <p:cNvPr id="16" name="Titolo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rtlCol="0"/>
          <a:lstStyle>
            <a:lvl1pPr algn="ctr">
              <a:defRPr>
                <a:solidFill>
                  <a:schemeClr val="bg1"/>
                </a:solidFill>
              </a:defRPr>
            </a:lvl1pPr>
          </a:lstStyle>
          <a:p>
            <a:pPr rtl="0"/>
            <a:r>
              <a:rPr lang="it-IT" noProof="0"/>
              <a:t>Layout testo 2</a:t>
            </a:r>
          </a:p>
        </p:txBody>
      </p:sp>
      <p:sp>
        <p:nvSpPr>
          <p:cNvPr id="17" name="Segnaposto testo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MODIFICARE GLI STILI DEL TESTO DELLO SCHEMA</a:t>
            </a:r>
          </a:p>
        </p:txBody>
      </p:sp>
      <p:sp>
        <p:nvSpPr>
          <p:cNvPr id="18" name="Segnaposto testo 16">
            <a:extLst>
              <a:ext uri="{FF2B5EF4-FFF2-40B4-BE49-F238E27FC236}">
                <a16:creationId xmlns:a16="http://schemas.microsoft.com/office/drawing/2014/main" id="{9D30E37C-4282-4FD1-9238-5F541F189EC3}"/>
              </a:ext>
            </a:extLst>
          </p:cNvPr>
          <p:cNvSpPr>
            <a:spLocks noGrp="1"/>
          </p:cNvSpPr>
          <p:nvPr>
            <p:ph type="body" sz="quarter" idx="13" hasCustomPrompt="1"/>
          </p:nvPr>
        </p:nvSpPr>
        <p:spPr>
          <a:xfrm>
            <a:off x="6932841" y="3401290"/>
            <a:ext cx="4347933" cy="693295"/>
          </a:xfrm>
        </p:spPr>
        <p:txBody>
          <a:bodyPr rtlCol="0">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it-IT" noProof="0"/>
              <a:t>Fare clic per modificare lo stile del titolo</a:t>
            </a:r>
          </a:p>
        </p:txBody>
      </p:sp>
      <p:sp>
        <p:nvSpPr>
          <p:cNvPr id="20" name="Segnaposto testo 16">
            <a:extLst>
              <a:ext uri="{FF2B5EF4-FFF2-40B4-BE49-F238E27FC236}">
                <a16:creationId xmlns:a16="http://schemas.microsoft.com/office/drawing/2014/main" id="{2B21A588-9CF1-4122-959A-D1A3DA672BDA}"/>
              </a:ext>
            </a:extLst>
          </p:cNvPr>
          <p:cNvSpPr>
            <a:spLocks noGrp="1"/>
          </p:cNvSpPr>
          <p:nvPr>
            <p:ph type="body" sz="quarter" idx="14" hasCustomPrompt="1"/>
          </p:nvPr>
        </p:nvSpPr>
        <p:spPr>
          <a:xfrm>
            <a:off x="6932841" y="4200309"/>
            <a:ext cx="4347933" cy="1408743"/>
          </a:xfrm>
        </p:spPr>
        <p:txBody>
          <a:bodyPr rtlCol="0">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it-IT" noProof="0"/>
              <a:t>Fare clic per modificare lo stile del titolo</a:t>
            </a:r>
          </a:p>
        </p:txBody>
      </p:sp>
      <p:grpSp>
        <p:nvGrpSpPr>
          <p:cNvPr id="22" name="Elemento grafico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igura a mano libera: Forma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pPr rtl="0"/>
              <a:endParaRPr lang="it-IT" noProof="0"/>
            </a:p>
          </p:txBody>
        </p:sp>
        <p:sp>
          <p:nvSpPr>
            <p:cNvPr id="24" name="Figura a mano libera: Forma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pPr rtl="0"/>
              <a:endParaRPr lang="it-IT" noProof="0"/>
            </a:p>
          </p:txBody>
        </p:sp>
        <p:sp>
          <p:nvSpPr>
            <p:cNvPr id="25" name="Figura a mano libera: Forma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pPr rtl="0"/>
              <a:endParaRPr lang="it-IT" noProof="0"/>
            </a:p>
          </p:txBody>
        </p:sp>
      </p:grpSp>
      <p:sp>
        <p:nvSpPr>
          <p:cNvPr id="27" name="Segnaposto immagine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rtlCol="0" anchor="ctr" anchorCtr="0">
            <a:normAutofit/>
          </a:bodyPr>
          <a:lstStyle>
            <a:lvl1pPr marL="0" indent="0" algn="ctr">
              <a:buNone/>
              <a:defRPr sz="1400"/>
            </a:lvl1pPr>
          </a:lstStyle>
          <a:p>
            <a:pPr rtl="0"/>
            <a:r>
              <a:rPr lang="it-IT" noProof="0"/>
              <a:t>Fare clic sull'icona per inserire un'immagine</a:t>
            </a:r>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e contenuti con sottotitolo">
    <p:spTree>
      <p:nvGrpSpPr>
        <p:cNvPr id="1" name=""/>
        <p:cNvGrpSpPr/>
        <p:nvPr/>
      </p:nvGrpSpPr>
      <p:grpSpPr>
        <a:xfrm>
          <a:off x="0" y="0"/>
          <a:ext cx="0" cy="0"/>
          <a:chOff x="0" y="0"/>
          <a:chExt cx="0" cy="0"/>
        </a:xfrm>
      </p:grpSpPr>
      <p:grpSp>
        <p:nvGrpSpPr>
          <p:cNvPr id="18" name="Elemento grafico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igura a mano libera: Forma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20" name="Figura a mano libera: Forma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3" name="Segnaposto testo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rtlCol="0"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Titolo sezione 1</a:t>
            </a:r>
          </a:p>
        </p:txBody>
      </p:sp>
      <p:sp>
        <p:nvSpPr>
          <p:cNvPr id="4" name="Segnaposto contenuto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rtlCol="0">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rtl="0"/>
            <a:r>
              <a:rPr lang="it-IT" noProof="0"/>
              <a:t>Fare clic per modificare gli stili del testo dello schema</a:t>
            </a:r>
          </a:p>
          <a:p>
            <a:pPr lvl="1" rtl="0"/>
            <a:r>
              <a:rPr lang="it-IT" noProof="0"/>
              <a:t>Secondo livello</a:t>
            </a:r>
          </a:p>
        </p:txBody>
      </p:sp>
      <p:sp>
        <p:nvSpPr>
          <p:cNvPr id="8" name="Segnaposto piè di pagina 7">
            <a:extLst>
              <a:ext uri="{FF2B5EF4-FFF2-40B4-BE49-F238E27FC236}">
                <a16:creationId xmlns:a16="http://schemas.microsoft.com/office/drawing/2014/main" id="{701F359F-D118-4F66-A9AB-3A95DC285386}"/>
              </a:ext>
            </a:extLst>
          </p:cNvPr>
          <p:cNvSpPr>
            <a:spLocks noGrp="1"/>
          </p:cNvSpPr>
          <p:nvPr>
            <p:ph type="ftr" sz="quarter" idx="11"/>
          </p:nvPr>
        </p:nvSpPr>
        <p:spPr/>
        <p:txBody>
          <a:bodyPr rtlCol="0"/>
          <a:lstStyle/>
          <a:p>
            <a:pPr rtl="0"/>
            <a:r>
              <a:rPr lang="it-IT" noProof="0"/>
              <a:t>AGGIUNGERE UN PIÈ DI PAGINA</a:t>
            </a:r>
          </a:p>
        </p:txBody>
      </p:sp>
      <p:sp>
        <p:nvSpPr>
          <p:cNvPr id="9" name="Segnaposto numero diapositiva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10" name="Elemento grafico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11" name="Elemento grafico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13" name="Titolo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rtlCol="0"/>
          <a:lstStyle>
            <a:lvl1pPr>
              <a:defRPr>
                <a:solidFill>
                  <a:schemeClr val="bg1"/>
                </a:solidFill>
              </a:defRPr>
            </a:lvl1pPr>
          </a:lstStyle>
          <a:p>
            <a:pPr rtl="0"/>
            <a:r>
              <a:rPr lang="it-IT" noProof="0"/>
              <a:t>Confronto</a:t>
            </a:r>
          </a:p>
        </p:txBody>
      </p:sp>
      <p:sp>
        <p:nvSpPr>
          <p:cNvPr id="15" name="Segnaposto testo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rtlCol="0"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Titolo sezione 1</a:t>
            </a:r>
          </a:p>
        </p:txBody>
      </p:sp>
      <p:sp>
        <p:nvSpPr>
          <p:cNvPr id="16" name="Segnaposto contenuto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rtlCol="0">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rtl="0"/>
            <a:r>
              <a:rPr lang="it-IT" noProof="0"/>
              <a:t>Fare clic per modificare gli stili del testo dello schema</a:t>
            </a:r>
          </a:p>
          <a:p>
            <a:pPr lvl="1" rtl="0"/>
            <a:r>
              <a:rPr lang="it-IT" noProof="0"/>
              <a:t>Secondo livello</a:t>
            </a:r>
          </a:p>
        </p:txBody>
      </p:sp>
      <p:sp>
        <p:nvSpPr>
          <p:cNvPr id="17" name="Segnaposto testo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MODIFICARE GLI STILI DEL TESTO DELLO SCHEMA</a:t>
            </a:r>
          </a:p>
        </p:txBody>
      </p:sp>
      <p:sp>
        <p:nvSpPr>
          <p:cNvPr id="22" name="Figura a mano libera: Forma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it-IT" noProof="0"/>
          </a:p>
        </p:txBody>
      </p:sp>
      <p:sp>
        <p:nvSpPr>
          <p:cNvPr id="23" name="Figura a mano libera: Forma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grpSp>
        <p:nvGrpSpPr>
          <p:cNvPr id="11" name="Elemento grafico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igura a mano libera: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4" name="Segnaposto piè di pa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it-IT" noProof="0"/>
              <a:t>AGGIUNGERE UN PIÈ DI PAGINA</a:t>
            </a:r>
          </a:p>
        </p:txBody>
      </p:sp>
      <p:sp>
        <p:nvSpPr>
          <p:cNvPr id="5" name="Segnaposto numero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6" name="Elemento grafico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7" name="Elemento grafico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9" name="Titolo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rtlCol="0"/>
          <a:lstStyle>
            <a:lvl1pPr>
              <a:defRPr>
                <a:solidFill>
                  <a:schemeClr val="bg1"/>
                </a:solidFill>
              </a:defRPr>
            </a:lvl1pPr>
          </a:lstStyle>
          <a:p>
            <a:pPr rtl="0"/>
            <a:r>
              <a:rPr lang="it-IT" noProof="0"/>
              <a:t>Diapositiva con grafico</a:t>
            </a:r>
          </a:p>
        </p:txBody>
      </p:sp>
      <p:sp>
        <p:nvSpPr>
          <p:cNvPr id="10" name="Segnaposto testo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MODIFICARE GLI STILI DEL TESTO DELLO SCHEMA</a:t>
            </a:r>
          </a:p>
        </p:txBody>
      </p:sp>
      <p:sp>
        <p:nvSpPr>
          <p:cNvPr id="23" name="Segnaposto grafico 21">
            <a:extLst>
              <a:ext uri="{FF2B5EF4-FFF2-40B4-BE49-F238E27FC236}">
                <a16:creationId xmlns:a16="http://schemas.microsoft.com/office/drawing/2014/main" id="{DD959D31-8095-4F0E-8AA3-33ABE262D130}"/>
              </a:ext>
            </a:extLst>
          </p:cNvPr>
          <p:cNvSpPr>
            <a:spLocks noGrp="1"/>
          </p:cNvSpPr>
          <p:nvPr>
            <p:ph type="chart" sz="quarter" idx="14" hasCustomPrompt="1"/>
          </p:nvPr>
        </p:nvSpPr>
        <p:spPr>
          <a:xfrm>
            <a:off x="5159375" y="1347788"/>
            <a:ext cx="6121400" cy="4090987"/>
          </a:xfrm>
        </p:spPr>
        <p:txBody>
          <a:bodyPr rtlCol="0" anchor="ctr" anchorCtr="0">
            <a:normAutofit/>
          </a:bodyPr>
          <a:lstStyle>
            <a:lvl1pPr marL="0" indent="0" algn="ctr">
              <a:buNone/>
              <a:defRPr sz="1400"/>
            </a:lvl1pPr>
          </a:lstStyle>
          <a:p>
            <a:pPr rtl="0"/>
            <a:r>
              <a:rPr lang="it-IT" noProof="0"/>
              <a:t>Fare clic sull'icona per aggiungere un grafico</a:t>
            </a:r>
          </a:p>
        </p:txBody>
      </p:sp>
      <p:sp>
        <p:nvSpPr>
          <p:cNvPr id="27" name="Figura a mano libera: Forma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it-IT" noProof="0"/>
          </a:p>
        </p:txBody>
      </p:sp>
      <p:sp>
        <p:nvSpPr>
          <p:cNvPr id="28" name="Figura a mano libera: Forma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con tabella">
    <p:spTree>
      <p:nvGrpSpPr>
        <p:cNvPr id="1" name=""/>
        <p:cNvGrpSpPr/>
        <p:nvPr/>
      </p:nvGrpSpPr>
      <p:grpSpPr>
        <a:xfrm>
          <a:off x="0" y="0"/>
          <a:ext cx="0" cy="0"/>
          <a:chOff x="0" y="0"/>
          <a:chExt cx="0" cy="0"/>
        </a:xfrm>
      </p:grpSpPr>
      <p:grpSp>
        <p:nvGrpSpPr>
          <p:cNvPr id="11" name="Elemento grafico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igura a mano libera: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4" name="Segnaposto piè di pa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it-IT" noProof="0"/>
              <a:t>AGGIUNGERE UN PIÈ DI PAGINA</a:t>
            </a:r>
          </a:p>
        </p:txBody>
      </p:sp>
      <p:sp>
        <p:nvSpPr>
          <p:cNvPr id="5" name="Segnaposto numero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6" name="Elemento grafico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it-IT" noProof="0"/>
          </a:p>
        </p:txBody>
      </p:sp>
      <p:sp>
        <p:nvSpPr>
          <p:cNvPr id="7" name="Elemento grafico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it-IT" noProof="0"/>
          </a:p>
        </p:txBody>
      </p:sp>
      <p:sp>
        <p:nvSpPr>
          <p:cNvPr id="9" name="Titolo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rtlCol="0"/>
          <a:lstStyle>
            <a:lvl1pPr>
              <a:defRPr>
                <a:solidFill>
                  <a:schemeClr val="bg1"/>
                </a:solidFill>
              </a:defRPr>
            </a:lvl1pPr>
          </a:lstStyle>
          <a:p>
            <a:pPr rtl="0"/>
            <a:r>
              <a:rPr lang="it-IT" noProof="0"/>
              <a:t>Diapositiva con tabella</a:t>
            </a:r>
          </a:p>
        </p:txBody>
      </p:sp>
      <p:sp>
        <p:nvSpPr>
          <p:cNvPr id="10" name="Segnaposto testo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MODIFICARE GLI STILI DEL TESTO DELLO SCHEMA</a:t>
            </a:r>
          </a:p>
        </p:txBody>
      </p:sp>
      <p:sp>
        <p:nvSpPr>
          <p:cNvPr id="15" name="Segnaposto tabella 14">
            <a:extLst>
              <a:ext uri="{FF2B5EF4-FFF2-40B4-BE49-F238E27FC236}">
                <a16:creationId xmlns:a16="http://schemas.microsoft.com/office/drawing/2014/main" id="{7658F6E5-229A-4857-8140-782AA94211B5}"/>
              </a:ext>
            </a:extLst>
          </p:cNvPr>
          <p:cNvSpPr>
            <a:spLocks noGrp="1"/>
          </p:cNvSpPr>
          <p:nvPr>
            <p:ph type="tbl" sz="quarter" idx="13" hasCustomPrompt="1"/>
          </p:nvPr>
        </p:nvSpPr>
        <p:spPr>
          <a:xfrm>
            <a:off x="5159375" y="1347788"/>
            <a:ext cx="6121400" cy="4090987"/>
          </a:xfrm>
        </p:spPr>
        <p:txBody>
          <a:bodyPr rtlCol="0" anchor="ctr" anchorCtr="0">
            <a:normAutofit/>
          </a:bodyPr>
          <a:lstStyle>
            <a:lvl1pPr marL="0" indent="0" algn="ctr">
              <a:buNone/>
              <a:defRPr sz="1400"/>
            </a:lvl1pPr>
          </a:lstStyle>
          <a:p>
            <a:pPr rtl="0"/>
            <a:r>
              <a:rPr lang="it-IT" noProof="0"/>
              <a:t>Fare clic sull'icona per aggiungere una tabella</a:t>
            </a:r>
          </a:p>
        </p:txBody>
      </p:sp>
      <p:sp>
        <p:nvSpPr>
          <p:cNvPr id="17" name="Figura a mano libera: Forma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it-IT" noProof="0"/>
          </a:p>
        </p:txBody>
      </p:sp>
      <p:sp>
        <p:nvSpPr>
          <p:cNvPr id="18" name="Figura a mano libera: Forma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grpSp>
        <p:nvGrpSpPr>
          <p:cNvPr id="6" name="Elemento grafico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igura a mano libera: Forma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8" name="Figura a mano libera: Forma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3" name="Segnaposto piè di pagina 2">
            <a:extLst>
              <a:ext uri="{FF2B5EF4-FFF2-40B4-BE49-F238E27FC236}">
                <a16:creationId xmlns:a16="http://schemas.microsoft.com/office/drawing/2014/main" id="{4C97017C-1C1C-4B7D-A1F6-792FC58C89C0}"/>
              </a:ext>
            </a:extLst>
          </p:cNvPr>
          <p:cNvSpPr>
            <a:spLocks noGrp="1"/>
          </p:cNvSpPr>
          <p:nvPr>
            <p:ph type="ftr" sz="quarter" idx="11"/>
          </p:nvPr>
        </p:nvSpPr>
        <p:spPr/>
        <p:txBody>
          <a:bodyPr rtlCol="0"/>
          <a:lstStyle/>
          <a:p>
            <a:pPr rtl="0"/>
            <a:r>
              <a:rPr lang="it-IT" noProof="0"/>
              <a:t>AGGIUNGERE UN PIÈ DI PAGINA</a:t>
            </a:r>
          </a:p>
        </p:txBody>
      </p:sp>
      <p:sp>
        <p:nvSpPr>
          <p:cNvPr id="4" name="Segnaposto numero diapositiva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grpSp>
        <p:nvGrpSpPr>
          <p:cNvPr id="9" name="Elemento grafico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igura a mano libera: Forma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pPr rtl="0"/>
              <a:endParaRPr lang="it-IT" noProof="0"/>
            </a:p>
          </p:txBody>
        </p:sp>
        <p:sp>
          <p:nvSpPr>
            <p:cNvPr id="11" name="Figura a mano libera: Forma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pPr rtl="0"/>
              <a:endParaRPr lang="it-IT" noProof="0"/>
            </a:p>
          </p:txBody>
        </p:sp>
        <p:sp>
          <p:nvSpPr>
            <p:cNvPr id="13" name="Figura a mano libera: Forma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pPr rtl="0"/>
              <a:endParaRPr lang="it-IT" noProof="0"/>
            </a:p>
          </p:txBody>
        </p:sp>
      </p:grpSp>
      <p:sp>
        <p:nvSpPr>
          <p:cNvPr id="16" name="Segnaposto testo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rtl="0"/>
            <a:r>
              <a:rPr lang="it-IT" noProof="0"/>
              <a:t>MODIFICARE GLI STILI DEL TESTO DELLO SCHEMA</a:t>
            </a:r>
          </a:p>
        </p:txBody>
      </p:sp>
      <p:sp>
        <p:nvSpPr>
          <p:cNvPr id="20" name="Segnaposto immagine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25" name="Titolo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rtlCol="0"/>
          <a:lstStyle>
            <a:lvl1pPr>
              <a:defRPr>
                <a:solidFill>
                  <a:schemeClr val="bg1"/>
                </a:solidFill>
              </a:defRPr>
            </a:lvl1pPr>
          </a:lstStyle>
          <a:p>
            <a:pPr rtl="0"/>
            <a:r>
              <a:rPr lang="it-IT" noProof="0"/>
              <a:t>Immagine grande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 didascalia">
    <p:spTree>
      <p:nvGrpSpPr>
        <p:cNvPr id="1" name=""/>
        <p:cNvGrpSpPr/>
        <p:nvPr/>
      </p:nvGrpSpPr>
      <p:grpSpPr>
        <a:xfrm>
          <a:off x="0" y="0"/>
          <a:ext cx="0" cy="0"/>
          <a:chOff x="0" y="0"/>
          <a:chExt cx="0" cy="0"/>
        </a:xfrm>
      </p:grpSpPr>
      <p:grpSp>
        <p:nvGrpSpPr>
          <p:cNvPr id="9" name="Elemento grafico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igura a mano libera: Forma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it-IT" noProof="0"/>
            </a:p>
          </p:txBody>
        </p:sp>
        <p:sp>
          <p:nvSpPr>
            <p:cNvPr id="11" name="Figura a mano libera: Forma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it-IT" noProof="0"/>
            </a:p>
          </p:txBody>
        </p:sp>
      </p:grpSp>
      <p:sp>
        <p:nvSpPr>
          <p:cNvPr id="2" name="Titolo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rtlCol="0" anchor="ctr" anchorCtr="0">
            <a:normAutofit/>
          </a:bodyPr>
          <a:lstStyle>
            <a:lvl1pPr algn="l">
              <a:defRPr sz="2000" b="1">
                <a:solidFill>
                  <a:schemeClr val="bg1"/>
                </a:solidFill>
                <a:latin typeface="+mn-lt"/>
              </a:defRPr>
            </a:lvl1pPr>
          </a:lstStyle>
          <a:p>
            <a:pPr rtl="0"/>
            <a:r>
              <a:rPr lang="it-IT" noProof="0"/>
              <a:t>FARE CLIC PER MODIFICARE LO STILE DEL TITOLO DELLO SCHEMA</a:t>
            </a:r>
          </a:p>
        </p:txBody>
      </p:sp>
      <p:sp>
        <p:nvSpPr>
          <p:cNvPr id="6" name="Segnaposto piè di pagina 5">
            <a:extLst>
              <a:ext uri="{FF2B5EF4-FFF2-40B4-BE49-F238E27FC236}">
                <a16:creationId xmlns:a16="http://schemas.microsoft.com/office/drawing/2014/main" id="{0B13FE47-714B-440C-B0F1-CF020E287A09}"/>
              </a:ext>
            </a:extLst>
          </p:cNvPr>
          <p:cNvSpPr>
            <a:spLocks noGrp="1"/>
          </p:cNvSpPr>
          <p:nvPr>
            <p:ph type="ftr" sz="quarter" idx="11"/>
          </p:nvPr>
        </p:nvSpPr>
        <p:spPr/>
        <p:txBody>
          <a:bodyPr rtlCol="0"/>
          <a:lstStyle/>
          <a:p>
            <a:pPr rtl="0"/>
            <a:r>
              <a:rPr lang="it-IT" noProof="0"/>
              <a:t>AGGIUNGERE UN PIÈ DI PAGINA</a:t>
            </a:r>
          </a:p>
        </p:txBody>
      </p:sp>
      <p:sp>
        <p:nvSpPr>
          <p:cNvPr id="7" name="Segnaposto numero diapositiva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rtlCol="0"/>
          <a:lstStyle/>
          <a:p>
            <a:pPr rtl="0"/>
            <a:fld id="{98C0CDE5-970C-4CC4-BF43-0DA127E73E82}" type="slidenum">
              <a:rPr lang="it-IT" noProof="0" smtClean="0"/>
              <a:t>‹N›</a:t>
            </a:fld>
            <a:endParaRPr lang="it-IT" noProof="0"/>
          </a:p>
        </p:txBody>
      </p:sp>
      <p:sp>
        <p:nvSpPr>
          <p:cNvPr id="13" name="Segnaposto elemento multimediale 12">
            <a:extLst>
              <a:ext uri="{FF2B5EF4-FFF2-40B4-BE49-F238E27FC236}">
                <a16:creationId xmlns:a16="http://schemas.microsoft.com/office/drawing/2014/main" id="{60B14607-605B-4FF3-A0F5-BB2FCD9460CC}"/>
              </a:ext>
            </a:extLst>
          </p:cNvPr>
          <p:cNvSpPr>
            <a:spLocks noGrp="1"/>
          </p:cNvSpPr>
          <p:nvPr>
            <p:ph type="media" sz="quarter" idx="13" hasCustomPrompt="1"/>
          </p:nvPr>
        </p:nvSpPr>
        <p:spPr>
          <a:xfrm>
            <a:off x="1743456" y="1113044"/>
            <a:ext cx="8705088" cy="4050792"/>
          </a:xfrm>
        </p:spPr>
        <p:txBody>
          <a:bodyPr rtlCol="0" anchor="ctr" anchorCtr="0">
            <a:normAutofit/>
          </a:bodyPr>
          <a:lstStyle>
            <a:lvl1pPr marL="0" indent="0" algn="ctr">
              <a:buNone/>
              <a:defRPr sz="1400"/>
            </a:lvl1pPr>
          </a:lstStyle>
          <a:p>
            <a:pPr rtl="0"/>
            <a:r>
              <a:rPr lang="it-IT" noProof="0"/>
              <a:t>Fare clic sull'icona per aggiungere file multimediali</a:t>
            </a:r>
          </a:p>
        </p:txBody>
      </p:sp>
      <p:sp>
        <p:nvSpPr>
          <p:cNvPr id="17" name="Figura a mano libera: Forma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rtl="0"/>
            <a:endParaRPr lang="it-IT" noProof="0"/>
          </a:p>
        </p:txBody>
      </p:sp>
      <p:sp>
        <p:nvSpPr>
          <p:cNvPr id="16" name="Figura a mano libera: Forma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pPr rtl="0"/>
            <a:r>
              <a:rPr lang="it-IT" noProof="0"/>
              <a:t> </a:t>
            </a:r>
          </a:p>
        </p:txBody>
      </p:sp>
      <p:sp>
        <p:nvSpPr>
          <p:cNvPr id="19" name="Figura a mano libera: Forma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rtl="0"/>
            <a:endParaRPr lang="it-IT" noProof="0"/>
          </a:p>
        </p:txBody>
      </p:sp>
      <p:sp>
        <p:nvSpPr>
          <p:cNvPr id="18" name="Figura a mano libera: Forma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pPr rtl="0"/>
            <a:r>
              <a:rPr lang="it-IT" noProof="0"/>
              <a:t>MM.GG.20XX</a:t>
            </a:r>
          </a:p>
        </p:txBody>
      </p:sp>
      <p:sp>
        <p:nvSpPr>
          <p:cNvPr id="5" name="Segnaposto piè di pagina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pPr rtl="0"/>
            <a:r>
              <a:rPr lang="it-IT" noProof="0"/>
              <a:t>AGGIUNGERE UN PIÈ DI PAGINA</a:t>
            </a:r>
          </a:p>
        </p:txBody>
      </p:sp>
      <p:sp>
        <p:nvSpPr>
          <p:cNvPr id="6" name="Segnaposto numero diapositiva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pPr rtl="0"/>
            <a:fld id="{98C0CDE5-970C-4CC4-BF43-0DA127E73E82}" type="slidenum">
              <a:rPr lang="it-IT" noProof="0" smtClean="0"/>
              <a:pPr/>
              <a:t>‹N›</a:t>
            </a:fld>
            <a:endParaRPr lang="it-IT" noProof="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0.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64.png"/><Relationship Id="rId2" Type="http://schemas.openxmlformats.org/officeDocument/2006/relationships/notesSlide" Target="../notesSlides/notesSlide15.xml"/><Relationship Id="rId16"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62.jpeg"/><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61.jpeg"/></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7.jpeg"/><Relationship Id="rId4" Type="http://schemas.openxmlformats.org/officeDocument/2006/relationships/diagramLayout" Target="../diagrams/layout6.xml"/><Relationship Id="rId9"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80.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emf"/></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7.emf"/><Relationship Id="rId7"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103.jpe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image" Target="../media/image105.png"/><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104.jpeg"/></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19.jpeg"/><Relationship Id="rId4" Type="http://schemas.openxmlformats.org/officeDocument/2006/relationships/image" Target="../media/image1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126.jpe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130.png"/><Relationship Id="rId2" Type="http://schemas.openxmlformats.org/officeDocument/2006/relationships/notesSlide" Target="../notesSlides/notesSlide33.xml"/><Relationship Id="rId16"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128.jpeg"/><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127.jpeg"/></Relationships>
</file>

<file path=ppt/slides/_rels/slide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135.jpe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5.xml"/><Relationship Id="rId16" Type="http://schemas.openxmlformats.org/officeDocument/2006/relationships/image" Target="../media/image138.jpeg"/><Relationship Id="rId1" Type="http://schemas.openxmlformats.org/officeDocument/2006/relationships/slideLayout" Target="../slideLayouts/slideLayout8.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137.pn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136.png"/></Relationships>
</file>

<file path=ppt/slides/_rels/slide3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38.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39.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4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4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jpeg"/></Relationships>
</file>

<file path=ppt/slides/_rels/slide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png"/></Relationships>
</file>

<file path=ppt/slides/_rels/slide45.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jpeg"/></Relationships>
</file>

<file path=ppt/slides/_rels/slide4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185.jpeg"/><Relationship Id="rId4" Type="http://schemas.openxmlformats.org/officeDocument/2006/relationships/image" Target="../media/image184.jpeg"/></Relationships>
</file>

<file path=ppt/slides/_rels/slide4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188.jpeg"/><Relationship Id="rId4" Type="http://schemas.openxmlformats.org/officeDocument/2006/relationships/image" Target="../media/image187.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21.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F535A0-9A52-40AD-972C-D0F96C905295}"/>
              </a:ext>
            </a:extLst>
          </p:cNvPr>
          <p:cNvSpPr>
            <a:spLocks noGrp="1"/>
          </p:cNvSpPr>
          <p:nvPr>
            <p:ph type="ctrTitle"/>
          </p:nvPr>
        </p:nvSpPr>
        <p:spPr>
          <a:xfrm rot="840000">
            <a:off x="7116162" y="2581262"/>
            <a:ext cx="4918344" cy="1905924"/>
          </a:xfrm>
        </p:spPr>
        <p:txBody>
          <a:bodyPr rtlCol="0">
            <a:normAutofit fontScale="90000"/>
          </a:bodyPr>
          <a:lstStyle/>
          <a:p>
            <a:pPr algn="ctr"/>
            <a:br>
              <a:rPr lang="it-IT" sz="2700" dirty="0"/>
            </a:br>
            <a:br>
              <a:rPr lang="it-IT" sz="2700" dirty="0"/>
            </a:br>
            <a:r>
              <a:rPr lang="it-IT" sz="2200" dirty="0"/>
              <a:t>PROGETTO </a:t>
            </a:r>
            <a:br>
              <a:rPr lang="it-IT" sz="2200" dirty="0"/>
            </a:br>
            <a:br>
              <a:rPr lang="it-IT" sz="2200" dirty="0"/>
            </a:br>
            <a:r>
              <a:rPr lang="it-IT" sz="2200" dirty="0"/>
              <a:t>DI</a:t>
            </a:r>
            <a:br>
              <a:rPr lang="it-IT" sz="2200" dirty="0"/>
            </a:br>
            <a:br>
              <a:rPr lang="it-IT" sz="2200" dirty="0"/>
            </a:br>
            <a:r>
              <a:rPr lang="it-IT" sz="2200" dirty="0"/>
              <a:t>CITTADINANZA E COSTITUZIONE</a:t>
            </a:r>
            <a:br>
              <a:rPr lang="it-IT" sz="2700" dirty="0"/>
            </a:br>
            <a:br>
              <a:rPr lang="it-IT" sz="2700" dirty="0"/>
            </a:br>
            <a:endParaRPr lang="it-IT" sz="2700" dirty="0"/>
          </a:p>
        </p:txBody>
      </p:sp>
      <p:sp>
        <p:nvSpPr>
          <p:cNvPr id="3" name="Sottotitolo 2">
            <a:extLst>
              <a:ext uri="{FF2B5EF4-FFF2-40B4-BE49-F238E27FC236}">
                <a16:creationId xmlns:a16="http://schemas.microsoft.com/office/drawing/2014/main" id="{5A81143F-FBEE-4565-886D-08852310C84F}"/>
              </a:ext>
            </a:extLst>
          </p:cNvPr>
          <p:cNvSpPr>
            <a:spLocks noGrp="1"/>
          </p:cNvSpPr>
          <p:nvPr>
            <p:ph type="subTitle" idx="1"/>
          </p:nvPr>
        </p:nvSpPr>
        <p:spPr>
          <a:xfrm rot="720000">
            <a:off x="7748973" y="5105655"/>
            <a:ext cx="4401849" cy="858767"/>
          </a:xfrm>
        </p:spPr>
        <p:txBody>
          <a:bodyPr rtlCol="0">
            <a:noAutofit/>
          </a:bodyPr>
          <a:lstStyle/>
          <a:p>
            <a:pPr algn="ctr" rtl="0"/>
            <a:r>
              <a:rPr lang="it-IT" sz="1600" b="1" dirty="0"/>
              <a:t>CLASSI 3A – 3B</a:t>
            </a:r>
          </a:p>
          <a:p>
            <a:pPr algn="ctr" rtl="0"/>
            <a:r>
              <a:rPr lang="it-IT" sz="1600" b="1" dirty="0"/>
              <a:t>SCUOLA PRIMARIA «COLLODI» </a:t>
            </a:r>
          </a:p>
          <a:p>
            <a:pPr algn="ctr" rtl="0"/>
            <a:r>
              <a:rPr lang="it-IT" sz="1600" b="1" dirty="0"/>
              <a:t>DI VESTONE</a:t>
            </a:r>
          </a:p>
        </p:txBody>
      </p:sp>
      <p:sp>
        <p:nvSpPr>
          <p:cNvPr id="7" name="Segnaposto testo 6">
            <a:extLst>
              <a:ext uri="{FF2B5EF4-FFF2-40B4-BE49-F238E27FC236}">
                <a16:creationId xmlns:a16="http://schemas.microsoft.com/office/drawing/2014/main" id="{7671E014-38A6-4604-84E2-0E92500FBC52}"/>
              </a:ext>
            </a:extLst>
          </p:cNvPr>
          <p:cNvSpPr>
            <a:spLocks noGrp="1"/>
          </p:cNvSpPr>
          <p:nvPr>
            <p:ph type="body" sz="quarter" idx="16"/>
          </p:nvPr>
        </p:nvSpPr>
        <p:spPr/>
        <p:txBody>
          <a:bodyPr rtlCol="0">
            <a:normAutofit fontScale="85000" lnSpcReduction="10000"/>
          </a:bodyPr>
          <a:lstStyle/>
          <a:p>
            <a:pPr rtl="0"/>
            <a:r>
              <a:rPr lang="it-IT" sz="2200" dirty="0"/>
              <a:t>A.S.: </a:t>
            </a:r>
          </a:p>
          <a:p>
            <a:pPr rtl="0"/>
            <a:r>
              <a:rPr lang="it-IT" sz="2200" dirty="0"/>
              <a:t>2023-2024</a:t>
            </a:r>
          </a:p>
        </p:txBody>
      </p:sp>
      <p:graphicFrame>
        <p:nvGraphicFramePr>
          <p:cNvPr id="10" name="Diagramma 9">
            <a:extLst>
              <a:ext uri="{FF2B5EF4-FFF2-40B4-BE49-F238E27FC236}">
                <a16:creationId xmlns:a16="http://schemas.microsoft.com/office/drawing/2014/main" id="{0858C27B-55A8-9BF4-1A27-FF00A799A12A}"/>
              </a:ext>
            </a:extLst>
          </p:cNvPr>
          <p:cNvGraphicFramePr/>
          <p:nvPr>
            <p:extLst>
              <p:ext uri="{D42A27DB-BD31-4B8C-83A1-F6EECF244321}">
                <p14:modId xmlns:p14="http://schemas.microsoft.com/office/powerpoint/2010/main" val="252183048"/>
              </p:ext>
            </p:extLst>
          </p:nvPr>
        </p:nvGraphicFramePr>
        <p:xfrm>
          <a:off x="936728" y="1904970"/>
          <a:ext cx="4192588" cy="3428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1057676" y="850652"/>
            <a:ext cx="3417347" cy="1061509"/>
          </a:xfrm>
        </p:spPr>
        <p:txBody>
          <a:bodyPr rtlCol="0">
            <a:normAutofit/>
          </a:bodyPr>
          <a:lstStyle/>
          <a:p>
            <a:pPr rtl="0"/>
            <a:r>
              <a:rPr lang="it-IT" sz="3300" dirty="0"/>
              <a:t>Da Taranto</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4622918" y="2087858"/>
            <a:ext cx="3081588" cy="923330"/>
          </a:xfrm>
          <a:prstGeom prst="rect">
            <a:avLst/>
          </a:prstGeom>
          <a:noFill/>
        </p:spPr>
        <p:txBody>
          <a:bodyPr wrap="square" rtlCol="0">
            <a:spAutoFit/>
          </a:bodyPr>
          <a:lstStyle/>
          <a:p>
            <a:pPr algn="just"/>
            <a:r>
              <a:rPr lang="it-IT" dirty="0" err="1"/>
              <a:t>Accome</a:t>
            </a:r>
            <a:r>
              <a:rPr lang="it-IT" dirty="0"/>
              <a:t> disse il buon Gesù: «M’è </a:t>
            </a:r>
            <a:r>
              <a:rPr lang="it-IT" dirty="0" err="1"/>
              <a:t>futtute</a:t>
            </a:r>
            <a:r>
              <a:rPr lang="it-IT" dirty="0"/>
              <a:t> a prima vote, </a:t>
            </a:r>
            <a:r>
              <a:rPr lang="it-IT" dirty="0" err="1"/>
              <a:t>mo</a:t>
            </a:r>
            <a:r>
              <a:rPr lang="it-IT" dirty="0"/>
              <a:t> no ‘me </a:t>
            </a:r>
            <a:r>
              <a:rPr lang="it-IT" dirty="0" err="1"/>
              <a:t>futte</a:t>
            </a:r>
            <a:r>
              <a:rPr lang="it-IT" dirty="0"/>
              <a:t> </a:t>
            </a:r>
            <a:r>
              <a:rPr lang="it-IT" dirty="0" err="1"/>
              <a:t>cchiù</a:t>
            </a:r>
            <a:r>
              <a:rPr lang="it-IT" dirty="0"/>
              <a:t>».</a:t>
            </a:r>
          </a:p>
        </p:txBody>
      </p:sp>
      <p:sp>
        <p:nvSpPr>
          <p:cNvPr id="18" name="CasellaDiTesto 17">
            <a:extLst>
              <a:ext uri="{FF2B5EF4-FFF2-40B4-BE49-F238E27FC236}">
                <a16:creationId xmlns:a16="http://schemas.microsoft.com/office/drawing/2014/main" id="{EAEE5BBE-9B25-B4A9-F82C-7819C0FEF314}"/>
              </a:ext>
            </a:extLst>
          </p:cNvPr>
          <p:cNvSpPr txBox="1"/>
          <p:nvPr/>
        </p:nvSpPr>
        <p:spPr>
          <a:xfrm>
            <a:off x="968381" y="5004685"/>
            <a:ext cx="3081588" cy="923330"/>
          </a:xfrm>
          <a:prstGeom prst="rect">
            <a:avLst/>
          </a:prstGeom>
          <a:noFill/>
        </p:spPr>
        <p:txBody>
          <a:bodyPr wrap="square" rtlCol="0">
            <a:spAutoFit/>
          </a:bodyPr>
          <a:lstStyle/>
          <a:p>
            <a:pPr algn="just"/>
            <a:r>
              <a:rPr lang="it-IT" dirty="0"/>
              <a:t>Come disse il buon Gesù: «Se mi hai imbrogliato una volta, non mi imbrogli più».</a:t>
            </a:r>
          </a:p>
        </p:txBody>
      </p:sp>
      <p:sp>
        <p:nvSpPr>
          <p:cNvPr id="5" name="Titolo 3">
            <a:extLst>
              <a:ext uri="{FF2B5EF4-FFF2-40B4-BE49-F238E27FC236}">
                <a16:creationId xmlns:a16="http://schemas.microsoft.com/office/drawing/2014/main" id="{5A56414B-A378-DB6A-D88D-C6F81558CD12}"/>
              </a:ext>
            </a:extLst>
          </p:cNvPr>
          <p:cNvSpPr txBox="1">
            <a:spLocks/>
          </p:cNvSpPr>
          <p:nvPr/>
        </p:nvSpPr>
        <p:spPr>
          <a:xfrm rot="841215">
            <a:off x="7208176" y="3967071"/>
            <a:ext cx="4886444" cy="1404766"/>
          </a:xfrm>
          <a:prstGeom prst="rect">
            <a:avLst/>
          </a:prstGeom>
          <a:solidFill>
            <a:schemeClr val="tx2">
              <a:lumMod val="60000"/>
              <a:lumOff val="40000"/>
            </a:schemeClr>
          </a:solidFill>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it-IT" sz="3300" dirty="0"/>
              <a:t>   Da Mola di Bari</a:t>
            </a:r>
          </a:p>
        </p:txBody>
      </p:sp>
      <p:sp>
        <p:nvSpPr>
          <p:cNvPr id="6" name="Titolo 3">
            <a:extLst>
              <a:ext uri="{FF2B5EF4-FFF2-40B4-BE49-F238E27FC236}">
                <a16:creationId xmlns:a16="http://schemas.microsoft.com/office/drawing/2014/main" id="{4D02C136-4CEC-02C4-A36E-2AAB5D77508E}"/>
              </a:ext>
            </a:extLst>
          </p:cNvPr>
          <p:cNvSpPr txBox="1">
            <a:spLocks/>
          </p:cNvSpPr>
          <p:nvPr/>
        </p:nvSpPr>
        <p:spPr>
          <a:xfrm rot="914300">
            <a:off x="6140629" y="4122206"/>
            <a:ext cx="3960711" cy="1061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it-IT" sz="3300" dirty="0"/>
              <a:t>D</a:t>
            </a:r>
          </a:p>
        </p:txBody>
      </p:sp>
      <p:sp>
        <p:nvSpPr>
          <p:cNvPr id="7" name="CasellaDiTesto 6">
            <a:extLst>
              <a:ext uri="{FF2B5EF4-FFF2-40B4-BE49-F238E27FC236}">
                <a16:creationId xmlns:a16="http://schemas.microsoft.com/office/drawing/2014/main" id="{2E233852-0456-BF61-D3A8-D26FE44D005C}"/>
              </a:ext>
            </a:extLst>
          </p:cNvPr>
          <p:cNvSpPr txBox="1"/>
          <p:nvPr/>
        </p:nvSpPr>
        <p:spPr>
          <a:xfrm>
            <a:off x="8388191" y="5748284"/>
            <a:ext cx="2389552" cy="646331"/>
          </a:xfrm>
          <a:prstGeom prst="rect">
            <a:avLst/>
          </a:prstGeom>
          <a:noFill/>
        </p:spPr>
        <p:txBody>
          <a:bodyPr wrap="square" rtlCol="0">
            <a:spAutoFit/>
          </a:bodyPr>
          <a:lstStyle/>
          <a:p>
            <a:pPr algn="just"/>
            <a:r>
              <a:rPr lang="it-IT" dirty="0"/>
              <a:t>«Due sono i potenti: </a:t>
            </a:r>
          </a:p>
          <a:p>
            <a:pPr algn="just"/>
            <a:r>
              <a:rPr lang="it-IT" dirty="0"/>
              <a:t> la bocca e il vento».</a:t>
            </a:r>
          </a:p>
        </p:txBody>
      </p:sp>
      <p:pic>
        <p:nvPicPr>
          <p:cNvPr id="8198" name="Picture 6" descr="Cartone Animato Marinaio Vettoriali, Illustrazioni e Clipart">
            <a:extLst>
              <a:ext uri="{FF2B5EF4-FFF2-40B4-BE49-F238E27FC236}">
                <a16:creationId xmlns:a16="http://schemas.microsoft.com/office/drawing/2014/main" id="{82C976F6-FFA9-4002-BDC3-77811C702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085" y="622134"/>
            <a:ext cx="1563489" cy="119896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if Gesu - 12">
            <a:extLst>
              <a:ext uri="{FF2B5EF4-FFF2-40B4-BE49-F238E27FC236}">
                <a16:creationId xmlns:a16="http://schemas.microsoft.com/office/drawing/2014/main" id="{34096A1B-A871-D92E-87A1-1186ED8A9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053" y="3170479"/>
            <a:ext cx="1647669" cy="149897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astello di Mola di Bari, Puglia">
            <a:extLst>
              <a:ext uri="{FF2B5EF4-FFF2-40B4-BE49-F238E27FC236}">
                <a16:creationId xmlns:a16="http://schemas.microsoft.com/office/drawing/2014/main" id="{E3C867A8-17D8-2F90-42C3-F7E209FCF9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588111">
            <a:off x="7806348" y="538828"/>
            <a:ext cx="4154792" cy="1947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6" name="Picture 14" descr="I tramonti di Taranto: struggenti e mai uguali">
            <a:extLst>
              <a:ext uri="{FF2B5EF4-FFF2-40B4-BE49-F238E27FC236}">
                <a16:creationId xmlns:a16="http://schemas.microsoft.com/office/drawing/2014/main" id="{58444FDC-EBC0-AEB7-0CF1-DBCA44B4351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370115" y="2427514"/>
            <a:ext cx="3385456" cy="2242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8" name="Picture 16" descr="▷ Piovre e polpi: Immagini, Gif Animate &amp; Clipart - 100% GRATIS!">
            <a:extLst>
              <a:ext uri="{FF2B5EF4-FFF2-40B4-BE49-F238E27FC236}">
                <a16:creationId xmlns:a16="http://schemas.microsoft.com/office/drawing/2014/main" id="{CBD18DCF-E754-CE29-FB40-2231239BD7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19499">
            <a:off x="9529280" y="2760547"/>
            <a:ext cx="1581409" cy="1265074"/>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l'immagine di una nuvola carina che soffia vento isolata on white. 7001966  Arte vettoriale a Vecteezy">
            <a:extLst>
              <a:ext uri="{FF2B5EF4-FFF2-40B4-BE49-F238E27FC236}">
                <a16:creationId xmlns:a16="http://schemas.microsoft.com/office/drawing/2014/main" id="{4C29C879-97EC-1605-35C9-5212251C5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8105" y="5651016"/>
            <a:ext cx="1544263" cy="1105382"/>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20C06025-8B7D-48B3-A71A-9FD16AC456AF}"/>
              </a:ext>
            </a:extLst>
          </p:cNvPr>
          <p:cNvSpPr txBox="1"/>
          <p:nvPr/>
        </p:nvSpPr>
        <p:spPr>
          <a:xfrm>
            <a:off x="5015379" y="5004685"/>
            <a:ext cx="2612327" cy="646331"/>
          </a:xfrm>
          <a:prstGeom prst="rect">
            <a:avLst/>
          </a:prstGeom>
          <a:noFill/>
        </p:spPr>
        <p:txBody>
          <a:bodyPr wrap="square" rtlCol="0">
            <a:spAutoFit/>
          </a:bodyPr>
          <a:lstStyle/>
          <a:p>
            <a:r>
              <a:rPr lang="it-IT" dirty="0"/>
              <a:t>«Do </a:t>
            </a:r>
            <a:r>
              <a:rPr lang="it-IT" dirty="0" err="1"/>
              <a:t>sond</a:t>
            </a:r>
            <a:r>
              <a:rPr lang="it-IT" dirty="0"/>
              <a:t> i </a:t>
            </a:r>
            <a:r>
              <a:rPr lang="it-IT" dirty="0" err="1"/>
              <a:t>potind</a:t>
            </a:r>
            <a:r>
              <a:rPr lang="it-IT" dirty="0"/>
              <a:t>: a </a:t>
            </a:r>
            <a:r>
              <a:rPr lang="it-IT" dirty="0" err="1"/>
              <a:t>vocc</a:t>
            </a:r>
            <a:r>
              <a:rPr lang="it-IT" dirty="0"/>
              <a:t> e u </a:t>
            </a:r>
            <a:r>
              <a:rPr lang="it-IT" dirty="0" err="1"/>
              <a:t>vind</a:t>
            </a:r>
            <a:r>
              <a:rPr lang="it-IT" dirty="0"/>
              <a:t>».</a:t>
            </a:r>
          </a:p>
        </p:txBody>
      </p:sp>
      <p:pic>
        <p:nvPicPr>
          <p:cNvPr id="8214" name="Picture 22" descr="bocca pop art che parla con icona di stile bubbleline di discorso 2482880  Arte vettoriale a Vecteezy">
            <a:extLst>
              <a:ext uri="{FF2B5EF4-FFF2-40B4-BE49-F238E27FC236}">
                <a16:creationId xmlns:a16="http://schemas.microsoft.com/office/drawing/2014/main" id="{96F89A14-18CF-E9D8-7EC2-56F6506CCC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08330">
            <a:off x="7045951" y="5405362"/>
            <a:ext cx="1115090" cy="133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9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9195BEB-A072-45D8-848D-E8CA744F9022}"/>
              </a:ext>
            </a:extLst>
          </p:cNvPr>
          <p:cNvSpPr>
            <a:spLocks noGrp="1"/>
          </p:cNvSpPr>
          <p:nvPr>
            <p:ph type="title"/>
          </p:nvPr>
        </p:nvSpPr>
        <p:spPr>
          <a:xfrm rot="-360000">
            <a:off x="-30620" y="946686"/>
            <a:ext cx="4819761" cy="868025"/>
          </a:xfrm>
        </p:spPr>
        <p:txBody>
          <a:bodyPr rtlCol="0">
            <a:normAutofit/>
          </a:bodyPr>
          <a:lstStyle/>
          <a:p>
            <a:pPr algn="ctr" rtl="0"/>
            <a:r>
              <a:rPr lang="it-IT" sz="3300" dirty="0"/>
              <a:t>FAVOLE…</a:t>
            </a:r>
          </a:p>
        </p:txBody>
      </p:sp>
      <p:sp>
        <p:nvSpPr>
          <p:cNvPr id="2" name="Segnaposto testo 1">
            <a:extLst>
              <a:ext uri="{FF2B5EF4-FFF2-40B4-BE49-F238E27FC236}">
                <a16:creationId xmlns:a16="http://schemas.microsoft.com/office/drawing/2014/main" id="{6587D558-5792-4FF7-9111-65F4C874C61B}"/>
              </a:ext>
            </a:extLst>
          </p:cNvPr>
          <p:cNvSpPr>
            <a:spLocks noGrp="1"/>
          </p:cNvSpPr>
          <p:nvPr>
            <p:ph type="body" idx="1"/>
          </p:nvPr>
        </p:nvSpPr>
        <p:spPr>
          <a:xfrm>
            <a:off x="139257" y="4086899"/>
            <a:ext cx="3488765" cy="2423534"/>
          </a:xfrm>
        </p:spPr>
        <p:txBody>
          <a:bodyPr rtlCol="0">
            <a:normAutofit lnSpcReduction="10000"/>
          </a:bodyPr>
          <a:lstStyle/>
          <a:p>
            <a:pPr algn="just" rtl="0"/>
            <a:r>
              <a:rPr lang="it-IT" sz="2400" dirty="0">
                <a:latin typeface="Monotype Corsiva" panose="03010101010201010101" pitchFamily="66" charset="0"/>
              </a:rPr>
              <a:t>«Le favole non insegnano ai bambini che i draghi esistono perché i bambini lo sanno già. </a:t>
            </a:r>
            <a:br>
              <a:rPr lang="it-IT" sz="2400" dirty="0">
                <a:latin typeface="Monotype Corsiva" panose="03010101010201010101" pitchFamily="66" charset="0"/>
              </a:rPr>
            </a:br>
            <a:r>
              <a:rPr lang="it-IT" sz="2400" dirty="0">
                <a:latin typeface="Monotype Corsiva" panose="03010101010201010101" pitchFamily="66" charset="0"/>
              </a:rPr>
              <a:t>Le favole dicono ai bambini che i draghi possono essere sconfitti»</a:t>
            </a:r>
          </a:p>
          <a:p>
            <a:pPr algn="r" rtl="0"/>
            <a:r>
              <a:rPr lang="it-IT" sz="2400" dirty="0">
                <a:latin typeface="Monotype Corsiva" panose="03010101010201010101" pitchFamily="66" charset="0"/>
              </a:rPr>
              <a:t>Gilbert Keith Chesterton</a:t>
            </a:r>
          </a:p>
        </p:txBody>
      </p:sp>
      <p:pic>
        <p:nvPicPr>
          <p:cNvPr id="3076" name="Picture 4" descr="Quali sono le fiabe tramandate a voce - Via Pantano News">
            <a:extLst>
              <a:ext uri="{FF2B5EF4-FFF2-40B4-BE49-F238E27FC236}">
                <a16:creationId xmlns:a16="http://schemas.microsoft.com/office/drawing/2014/main" id="{04F872B5-3D56-8909-2E54-086B1E9F6114}"/>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5076" r="25076"/>
          <a:stretch>
            <a:fillRect/>
          </a:stretch>
        </p:blipFill>
        <p:spPr bwMode="auto">
          <a:xfrm rot="720000">
            <a:off x="6392245" y="221317"/>
            <a:ext cx="4638402" cy="5461155"/>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961B47BA-6629-CE60-72A2-9DCA7C92F4A1}"/>
              </a:ext>
            </a:extLst>
          </p:cNvPr>
          <p:cNvSpPr/>
          <p:nvPr/>
        </p:nvSpPr>
        <p:spPr>
          <a:xfrm>
            <a:off x="7056616" y="2248878"/>
            <a:ext cx="3869970" cy="923330"/>
          </a:xfrm>
          <a:prstGeom prst="rect">
            <a:avLst/>
          </a:prstGeom>
          <a:noFill/>
        </p:spPr>
        <p:txBody>
          <a:bodyPr wrap="none" lIns="91440" tIns="45720" rIns="91440" bIns="45720">
            <a:spAutoFit/>
          </a:bodyPr>
          <a:lstStyle/>
          <a:p>
            <a:pPr algn="ctr"/>
            <a:r>
              <a:rPr lang="it-IT" sz="5400" b="1" cap="none" spc="50" dirty="0">
                <a:ln w="0"/>
                <a:solidFill>
                  <a:schemeClr val="bg2"/>
                </a:solidFill>
                <a:effectLst>
                  <a:innerShdw blurRad="63500" dist="50800" dir="13500000">
                    <a:srgbClr val="000000">
                      <a:alpha val="50000"/>
                    </a:srgbClr>
                  </a:innerShdw>
                </a:effectLst>
              </a:rPr>
              <a:t>…dal Mondo</a:t>
            </a:r>
          </a:p>
        </p:txBody>
      </p:sp>
      <p:pic>
        <p:nvPicPr>
          <p:cNvPr id="3094" name="Picture 22" descr="Alfabetizzazione e Intercultura – IC di Goito">
            <a:extLst>
              <a:ext uri="{FF2B5EF4-FFF2-40B4-BE49-F238E27FC236}">
                <a16:creationId xmlns:a16="http://schemas.microsoft.com/office/drawing/2014/main" id="{FF4AF2C1-E245-B173-EF3B-8A2442FE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7734">
            <a:off x="621836" y="2129789"/>
            <a:ext cx="2675723" cy="163286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Green dragon image 2 Royalty Free Stock SVG Vector">
            <a:extLst>
              <a:ext uri="{FF2B5EF4-FFF2-40B4-BE49-F238E27FC236}">
                <a16:creationId xmlns:a16="http://schemas.microsoft.com/office/drawing/2014/main" id="{917257EE-30ED-57FF-58D3-759992DB2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022" y="3429000"/>
            <a:ext cx="1974573" cy="259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4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123350" y="863676"/>
            <a:ext cx="4677194" cy="1061509"/>
          </a:xfrm>
        </p:spPr>
        <p:txBody>
          <a:bodyPr rtlCol="0">
            <a:normAutofit/>
          </a:bodyPr>
          <a:lstStyle/>
          <a:p>
            <a:pPr algn="ctr" rtl="0"/>
            <a:r>
              <a:rPr lang="it-IT" sz="3300" dirty="0"/>
              <a:t>AISHA KANDISHA</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741680" y="2224828"/>
            <a:ext cx="3373123" cy="3970318"/>
          </a:xfrm>
          <a:prstGeom prst="rect">
            <a:avLst/>
          </a:prstGeom>
          <a:noFill/>
        </p:spPr>
        <p:txBody>
          <a:bodyPr wrap="square" rtlCol="0">
            <a:spAutoFit/>
          </a:bodyPr>
          <a:lstStyle/>
          <a:p>
            <a:pPr algn="just"/>
            <a:r>
              <a:rPr lang="it-IT" dirty="0">
                <a:solidFill>
                  <a:srgbClr val="C00000"/>
                </a:solidFill>
              </a:rPr>
              <a:t>Aisha </a:t>
            </a:r>
            <a:r>
              <a:rPr lang="it-IT" dirty="0" err="1">
                <a:solidFill>
                  <a:srgbClr val="C00000"/>
                </a:solidFill>
              </a:rPr>
              <a:t>Kandisha</a:t>
            </a:r>
            <a:r>
              <a:rPr lang="it-IT" dirty="0">
                <a:solidFill>
                  <a:srgbClr val="C00000"/>
                </a:solidFill>
              </a:rPr>
              <a:t> era la donna più bella del paese. Era molto felice perché viveva in una bella casa, con suo marito e il suo adorato figlio che aveva sei anni.</a:t>
            </a:r>
          </a:p>
          <a:p>
            <a:pPr algn="just"/>
            <a:r>
              <a:rPr lang="it-IT" dirty="0">
                <a:solidFill>
                  <a:srgbClr val="C00000"/>
                </a:solidFill>
              </a:rPr>
              <a:t>Un giorno lasciò il marito con il bambino a casa. Mentre stava facendo la spesa nel mercatino del paese sentì le urla delle persone: «Al fuoco, al fuoco!» Lei corse, impaurita, a casa, ma la trovò tutta incendiata. Si mise a urlare e a piangere perché si era resa conto di aver perso tutto.</a:t>
            </a:r>
          </a:p>
        </p:txBody>
      </p:sp>
      <p:pic>
        <p:nvPicPr>
          <p:cNvPr id="3" name="Picture 2" descr="14. Aisha Qandisha (Moroccan Folklore)">
            <a:extLst>
              <a:ext uri="{FF2B5EF4-FFF2-40B4-BE49-F238E27FC236}">
                <a16:creationId xmlns:a16="http://schemas.microsoft.com/office/drawing/2014/main" id="{E0E9E36E-2C1A-E2D7-1200-4565D36BE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780" y="783771"/>
            <a:ext cx="3459998" cy="194407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61945D8-E547-BE9A-9CD8-BDF4B5A44EFE}"/>
              </a:ext>
            </a:extLst>
          </p:cNvPr>
          <p:cNvSpPr txBox="1"/>
          <p:nvPr/>
        </p:nvSpPr>
        <p:spPr>
          <a:xfrm>
            <a:off x="4843212" y="3048343"/>
            <a:ext cx="6705049" cy="3693319"/>
          </a:xfrm>
          <a:prstGeom prst="rect">
            <a:avLst/>
          </a:prstGeom>
          <a:noFill/>
        </p:spPr>
        <p:txBody>
          <a:bodyPr wrap="square" rtlCol="0">
            <a:spAutoFit/>
          </a:bodyPr>
          <a:lstStyle/>
          <a:p>
            <a:pPr algn="just"/>
            <a:r>
              <a:rPr lang="it-IT" dirty="0">
                <a:solidFill>
                  <a:srgbClr val="C00000"/>
                </a:solidFill>
              </a:rPr>
              <a:t>La sua vita cambiò completamente. Cadde in depressione e  visse per strada come una barbona. Non curò più il suo aspetto: le sue unghie erano lunghe e sporche di fango, i capelli erano lunghi e arruffati, i suoi denti erano gialli come quelli di una strega. Indossava un abito lungo e strappato. Un giorno stava passeggiando per il paese quando vide un bambino a cui voleva avvicinarsi, ma questi fuggì via a causa del suo terribile aspetto. Il bambino raccontò alla nonna quello che aveva visto. La vecchina, allora, spiegò al nipotino cosa era successo a quella  donna, così da poter comprendere meglio la situazione. Il bambino tornò dalla donna e parlò con lei. Da quel momento, la donna si sentì nuovamente felice e riprese a curare il suo aspetto </a:t>
            </a:r>
            <a:r>
              <a:rPr lang="it-IT" dirty="0" err="1">
                <a:solidFill>
                  <a:srgbClr val="C00000"/>
                </a:solidFill>
              </a:rPr>
              <a:t>cosicchè</a:t>
            </a:r>
            <a:r>
              <a:rPr lang="it-IT" dirty="0">
                <a:solidFill>
                  <a:srgbClr val="C00000"/>
                </a:solidFill>
              </a:rPr>
              <a:t> tutti ricominciarono ad adorarla. </a:t>
            </a:r>
          </a:p>
        </p:txBody>
      </p:sp>
      <p:pic>
        <p:nvPicPr>
          <p:cNvPr id="3074" name="Picture 2" descr="Nazionale del Marocco - Mondiali di calcio">
            <a:extLst>
              <a:ext uri="{FF2B5EF4-FFF2-40B4-BE49-F238E27FC236}">
                <a16:creationId xmlns:a16="http://schemas.microsoft.com/office/drawing/2014/main" id="{94F25040-2B9C-D895-012F-1F00C8B73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5927">
            <a:off x="9666150" y="904932"/>
            <a:ext cx="1816796" cy="120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28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123350" y="863676"/>
            <a:ext cx="4677194" cy="1061509"/>
          </a:xfrm>
        </p:spPr>
        <p:txBody>
          <a:bodyPr rtlCol="0">
            <a:normAutofit/>
          </a:bodyPr>
          <a:lstStyle/>
          <a:p>
            <a:pPr algn="ctr" rtl="0"/>
            <a:r>
              <a:rPr lang="it-IT" sz="3300" dirty="0"/>
              <a:t>AISHA KANDISHA</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2409046" y="2613711"/>
            <a:ext cx="7575781" cy="2031325"/>
          </a:xfrm>
          <a:prstGeom prst="rect">
            <a:avLst/>
          </a:prstGeom>
          <a:noFill/>
        </p:spPr>
        <p:txBody>
          <a:bodyPr wrap="square" rtlCol="0">
            <a:spAutoFit/>
          </a:bodyPr>
          <a:lstStyle/>
          <a:p>
            <a:pPr algn="just"/>
            <a:r>
              <a:rPr lang="it-IT" dirty="0">
                <a:solidFill>
                  <a:srgbClr val="C00000"/>
                </a:solidFill>
              </a:rPr>
              <a:t>Aisha </a:t>
            </a:r>
            <a:r>
              <a:rPr lang="it-IT" dirty="0" err="1">
                <a:solidFill>
                  <a:srgbClr val="C00000"/>
                </a:solidFill>
              </a:rPr>
              <a:t>Kandisha</a:t>
            </a:r>
            <a:r>
              <a:rPr lang="it-IT" dirty="0">
                <a:solidFill>
                  <a:srgbClr val="C00000"/>
                </a:solidFill>
              </a:rPr>
              <a:t> è una </a:t>
            </a:r>
            <a:r>
              <a:rPr lang="it-IT" dirty="0" err="1">
                <a:solidFill>
                  <a:srgbClr val="C00000"/>
                </a:solidFill>
              </a:rPr>
              <a:t>Jinniyya</a:t>
            </a:r>
            <a:r>
              <a:rPr lang="it-IT" dirty="0">
                <a:solidFill>
                  <a:srgbClr val="C00000"/>
                </a:solidFill>
              </a:rPr>
              <a:t> della mitologia marocchina. Uno dei numerosi personaggi folcloristici simili ai jinn ma con personalità distinte, è tipicamente raffigurata come una giovane bella donna che ha le zampe con gli zoccoli come una capra o un cammello. Sebbene le descrizioni di Aisha varino da regione a regione all’interno del Marocco, in genere si pensa che viva vicino a fonti d’acqua e si dice che usa la sua bellezza per sedurre gli uomini locali e poi farli impazzire o ucciderli. </a:t>
            </a:r>
          </a:p>
        </p:txBody>
      </p:sp>
      <p:pic>
        <p:nvPicPr>
          <p:cNvPr id="3074" name="Picture 2" descr="Nazionale del Marocco - Mondiali di calcio">
            <a:extLst>
              <a:ext uri="{FF2B5EF4-FFF2-40B4-BE49-F238E27FC236}">
                <a16:creationId xmlns:a16="http://schemas.microsoft.com/office/drawing/2014/main" id="{94F25040-2B9C-D895-012F-1F00C8B73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5927">
            <a:off x="9666150" y="904932"/>
            <a:ext cx="1816796" cy="120899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160B9AB2-9260-C43A-7E46-1B55BB8273EC}"/>
              </a:ext>
            </a:extLst>
          </p:cNvPr>
          <p:cNvSpPr/>
          <p:nvPr/>
        </p:nvSpPr>
        <p:spPr>
          <a:xfrm rot="21263496">
            <a:off x="4307359" y="1018169"/>
            <a:ext cx="5317012" cy="1200329"/>
          </a:xfrm>
          <a:prstGeom prst="rect">
            <a:avLst/>
          </a:prstGeom>
          <a:noFill/>
        </p:spPr>
        <p:txBody>
          <a:bodyPr wrap="square" lIns="91440" tIns="45720" rIns="91440" bIns="45720">
            <a:spAutoFit/>
          </a:bodyPr>
          <a:lstStyle/>
          <a:p>
            <a:pPr algn="ctr"/>
            <a:r>
              <a:rPr lang="it-IT"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badi" panose="020B0604020104020204" pitchFamily="34" charset="0"/>
              </a:rPr>
              <a:t>Curiosità</a:t>
            </a:r>
            <a:endParaRPr lang="it-IT" sz="72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badi" panose="020B0604020104020204" pitchFamily="34" charset="0"/>
            </a:endParaRPr>
          </a:p>
        </p:txBody>
      </p:sp>
      <p:pic>
        <p:nvPicPr>
          <p:cNvPr id="4098" name="Picture 2" descr="Jinn | The Demonic Paradise Wiki | Fandom">
            <a:extLst>
              <a:ext uri="{FF2B5EF4-FFF2-40B4-BE49-F238E27FC236}">
                <a16:creationId xmlns:a16="http://schemas.microsoft.com/office/drawing/2014/main" id="{F071585E-A695-C3C4-7B4B-3AF8B2364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7126">
            <a:off x="317339" y="3307714"/>
            <a:ext cx="2092966" cy="30480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rgente D'acqua Vettoriali, Illustrazioni e Clipart">
            <a:extLst>
              <a:ext uri="{FF2B5EF4-FFF2-40B4-BE49-F238E27FC236}">
                <a16:creationId xmlns:a16="http://schemas.microsoft.com/office/drawing/2014/main" id="{57942C45-915A-3DC8-D454-858A87271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7714" y="4550194"/>
            <a:ext cx="2617111"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ra Illustrazioni, Vettoriali E Clipart Stock – (71,219 Illustrazioni  Stock)">
            <a:extLst>
              <a:ext uri="{FF2B5EF4-FFF2-40B4-BE49-F238E27FC236}">
                <a16:creationId xmlns:a16="http://schemas.microsoft.com/office/drawing/2014/main" id="{6975ABF0-BC84-EA5D-6E76-E3A3F6D3C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9346">
            <a:off x="5016867" y="4847155"/>
            <a:ext cx="1764110" cy="17079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mmello Illustrazioni, Vettoriali E Clipart Stock – (39,254 Illustrazioni  Stock)">
            <a:extLst>
              <a:ext uri="{FF2B5EF4-FFF2-40B4-BE49-F238E27FC236}">
                <a16:creationId xmlns:a16="http://schemas.microsoft.com/office/drawing/2014/main" id="{A62354F2-4EB1-D5F7-7F67-3B26BD447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88885">
            <a:off x="10056349" y="3684041"/>
            <a:ext cx="1946400" cy="178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44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1057676" y="850652"/>
            <a:ext cx="3417347" cy="1061509"/>
          </a:xfrm>
        </p:spPr>
        <p:txBody>
          <a:bodyPr rtlCol="0">
            <a:normAutofit/>
          </a:bodyPr>
          <a:lstStyle/>
          <a:p>
            <a:pPr rtl="0"/>
            <a:r>
              <a:rPr lang="it-IT" sz="3300" dirty="0"/>
              <a:t>Si narra che…</a:t>
            </a:r>
          </a:p>
        </p:txBody>
      </p:sp>
      <p:sp>
        <p:nvSpPr>
          <p:cNvPr id="6" name="Titolo 3">
            <a:extLst>
              <a:ext uri="{FF2B5EF4-FFF2-40B4-BE49-F238E27FC236}">
                <a16:creationId xmlns:a16="http://schemas.microsoft.com/office/drawing/2014/main" id="{4D02C136-4CEC-02C4-A36E-2AAB5D77508E}"/>
              </a:ext>
            </a:extLst>
          </p:cNvPr>
          <p:cNvSpPr txBox="1">
            <a:spLocks/>
          </p:cNvSpPr>
          <p:nvPr/>
        </p:nvSpPr>
        <p:spPr>
          <a:xfrm rot="914300">
            <a:off x="6140629" y="4122206"/>
            <a:ext cx="3960711" cy="1061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it-IT" sz="3300" dirty="0"/>
              <a:t>D</a:t>
            </a:r>
          </a:p>
        </p:txBody>
      </p:sp>
      <p:sp>
        <p:nvSpPr>
          <p:cNvPr id="2" name="CasellaDiTesto 1">
            <a:extLst>
              <a:ext uri="{FF2B5EF4-FFF2-40B4-BE49-F238E27FC236}">
                <a16:creationId xmlns:a16="http://schemas.microsoft.com/office/drawing/2014/main" id="{8EDED95B-4389-6616-B9A2-ED8D31EA7805}"/>
              </a:ext>
            </a:extLst>
          </p:cNvPr>
          <p:cNvSpPr txBox="1"/>
          <p:nvPr/>
        </p:nvSpPr>
        <p:spPr>
          <a:xfrm>
            <a:off x="209858" y="2087859"/>
            <a:ext cx="9814560" cy="4801314"/>
          </a:xfrm>
          <a:prstGeom prst="rect">
            <a:avLst/>
          </a:prstGeom>
          <a:noFill/>
        </p:spPr>
        <p:txBody>
          <a:bodyPr wrap="square" rtlCol="0">
            <a:spAutoFit/>
          </a:bodyPr>
          <a:lstStyle/>
          <a:p>
            <a:pPr algn="just"/>
            <a:r>
              <a:rPr lang="it-IT" dirty="0">
                <a:solidFill>
                  <a:srgbClr val="C00000"/>
                </a:solidFill>
              </a:rPr>
              <a:t>tantissimo tempo fa c’era un uomo e il suo cammello che stavano percorrendo una strada lunghissima, nel deserto. Dopo tutto quel cammino l’uomo e l’animale erano molto stanchi, quindi decisero di riposare in un giardino là vicino. Il cammello, essendo affamato, iniziò a mangiucchiare dell’erba, ma, ad un certo punto, sbucò il proprietario del giardino in cui stavano rilassandosi i due. Era molto arrabbiato, perciò iniziò a litigare furiosamente con l’altro uomo. Subito dopo il possidente  prese un bastone e picchiò l’animale. Il proprietario del cammello,  invece, afferrò una roccia e la lanciò in testa all’intestatario del giardino, provocandone la morte. Dopo la tragedia l’uomo cercò di scappare con il proprio cammello, ma fu visto da un abitante che riferì l’accaduto al capo del villaggio. Il giorno seguente, l’uomo reo fu convocato dinanzi al  capo villaggio e, in quella circostanza, gli venne detto che doveva pagare per ciò che aveva commesso, facendosi uccidere a sua volta. L’uomo supplicò il capo villaggio chiedendogli del tempo per dire addio a sua moglie e ai suoi figli. Gli vennero concessi due giorni: se non fosse tornato, però, sarebbe stato ucciso un altro signore della sua stessa religione (islamica). Passarono due giorni, ma il colpevole non tornò. Pertanto, si decise di uccidere il povero uomo che si era sacrificato per lui. Ad un tratto, però, apparve l’uomo con il suo cammello, dicendo che era tornato come aveva promesso. Tutti si stupirono e chiesero il perché si fosse ripresentato per morire, lui rispose: «Ho mantenuto la mia parola di uomo».</a:t>
            </a:r>
          </a:p>
        </p:txBody>
      </p:sp>
      <p:pic>
        <p:nvPicPr>
          <p:cNvPr id="2050" name="Picture 2" descr="beduino con cammello. uomo è andando con cammello. vettore illustrazione.  14494089 Arte vettoriale a Vecteezy">
            <a:extLst>
              <a:ext uri="{FF2B5EF4-FFF2-40B4-BE49-F238E27FC236}">
                <a16:creationId xmlns:a16="http://schemas.microsoft.com/office/drawing/2014/main" id="{ABF1EF4C-BDF0-F7C8-5B2A-2138E5E8F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418" y="3718560"/>
            <a:ext cx="2027620" cy="1481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mbini E Bandiera Vettoriali, Illustrazioni e Clipart">
            <a:extLst>
              <a:ext uri="{FF2B5EF4-FFF2-40B4-BE49-F238E27FC236}">
                <a16:creationId xmlns:a16="http://schemas.microsoft.com/office/drawing/2014/main" id="{21098F45-3584-F5CD-EB1E-33BE1CB9E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96453">
            <a:off x="7664030" y="492629"/>
            <a:ext cx="4281020" cy="149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322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FCA1C1A-BC0A-4E81-82F8-5ACE20F863F6}"/>
              </a:ext>
            </a:extLst>
          </p:cNvPr>
          <p:cNvSpPr>
            <a:spLocks noGrp="1"/>
          </p:cNvSpPr>
          <p:nvPr>
            <p:ph type="title"/>
          </p:nvPr>
        </p:nvSpPr>
        <p:spPr>
          <a:xfrm rot="-360000">
            <a:off x="-46018" y="511980"/>
            <a:ext cx="3791817" cy="1091949"/>
          </a:xfrm>
        </p:spPr>
        <p:txBody>
          <a:bodyPr rtlCol="0">
            <a:normAutofit/>
          </a:bodyPr>
          <a:lstStyle/>
          <a:p>
            <a:pPr algn="ctr" rtl="0"/>
            <a:r>
              <a:rPr lang="it-IT" sz="3300" dirty="0"/>
              <a:t>SALE IN PEZZI</a:t>
            </a:r>
          </a:p>
        </p:txBody>
      </p:sp>
      <p:sp>
        <p:nvSpPr>
          <p:cNvPr id="3" name="Segnaposto numero diapositiva 2">
            <a:extLst>
              <a:ext uri="{FF2B5EF4-FFF2-40B4-BE49-F238E27FC236}">
                <a16:creationId xmlns:a16="http://schemas.microsoft.com/office/drawing/2014/main" id="{87725C8C-B6FF-4BEE-B7F0-3DFD7C2734C8}"/>
              </a:ext>
            </a:extLst>
          </p:cNvPr>
          <p:cNvSpPr>
            <a:spLocks noGrp="1"/>
          </p:cNvSpPr>
          <p:nvPr>
            <p:ph type="sldNum" sz="quarter" idx="12"/>
          </p:nvPr>
        </p:nvSpPr>
        <p:spPr>
          <a:xfrm>
            <a:off x="16464722" y="7411413"/>
            <a:ext cx="203687" cy="157308"/>
          </a:xfrm>
        </p:spPr>
        <p:txBody>
          <a:bodyPr rtlCol="0"/>
          <a:lstStyle/>
          <a:p>
            <a:pPr rtl="0"/>
            <a:fld id="{98C0CDE5-970C-4CC4-BF43-0DA127E73E82}" type="slidenum">
              <a:rPr lang="it-IT" smtClean="0"/>
              <a:pPr rtl="0"/>
              <a:t>15</a:t>
            </a:fld>
            <a:endParaRPr lang="it-IT"/>
          </a:p>
        </p:txBody>
      </p:sp>
      <p:sp>
        <p:nvSpPr>
          <p:cNvPr id="16" name="CasellaDiTesto 15">
            <a:extLst>
              <a:ext uri="{FF2B5EF4-FFF2-40B4-BE49-F238E27FC236}">
                <a16:creationId xmlns:a16="http://schemas.microsoft.com/office/drawing/2014/main" id="{AB243334-76E0-B237-8DD3-9161937D0136}"/>
              </a:ext>
            </a:extLst>
          </p:cNvPr>
          <p:cNvSpPr txBox="1"/>
          <p:nvPr/>
        </p:nvSpPr>
        <p:spPr>
          <a:xfrm>
            <a:off x="18852" y="2842833"/>
            <a:ext cx="3746634" cy="3970318"/>
          </a:xfrm>
          <a:prstGeom prst="rect">
            <a:avLst/>
          </a:prstGeom>
          <a:noFill/>
        </p:spPr>
        <p:txBody>
          <a:bodyPr wrap="square" rtlCol="0">
            <a:spAutoFit/>
          </a:bodyPr>
          <a:lstStyle/>
          <a:p>
            <a:pPr algn="just"/>
            <a:r>
              <a:rPr lang="it-IT" dirty="0">
                <a:solidFill>
                  <a:srgbClr val="C00000"/>
                </a:solidFill>
              </a:rPr>
              <a:t>C’era una volta un imperatore, che aveva tre figlie. Un giorno  domandò a ciascuna come l’amavano. La prima disse che l’ amava come il miele, la seconda  disse che l’ amava come lo zucchero e la terza disse che l’ amava come il sale in pezzi. L’imperatore, sentendo come l’ amavano, cacciò la figlia più piccola di casa. Lei  arrivò nei pressi di un castello, dove ad accoglierla ci fu una domestica.  Essendo diligente, in poco tempo,  diventò l’aiuto di quella serva. </a:t>
            </a:r>
          </a:p>
        </p:txBody>
      </p:sp>
      <p:graphicFrame>
        <p:nvGraphicFramePr>
          <p:cNvPr id="18" name="Segnaposto immagine 17">
            <a:extLst>
              <a:ext uri="{FF2B5EF4-FFF2-40B4-BE49-F238E27FC236}">
                <a16:creationId xmlns:a16="http://schemas.microsoft.com/office/drawing/2014/main" id="{D545D06C-9182-6412-4C93-9714E9A51AF9}"/>
              </a:ext>
            </a:extLst>
          </p:cNvPr>
          <p:cNvGraphicFramePr>
            <a:graphicFrameLocks noGrp="1"/>
          </p:cNvGraphicFramePr>
          <p:nvPr>
            <p:ph type="pic" idx="1"/>
          </p:nvPr>
        </p:nvGraphicFramePr>
        <p:xfrm>
          <a:off x="3703978" y="1"/>
          <a:ext cx="8495014" cy="568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ma 18">
            <a:extLst>
              <a:ext uri="{FF2B5EF4-FFF2-40B4-BE49-F238E27FC236}">
                <a16:creationId xmlns:a16="http://schemas.microsoft.com/office/drawing/2014/main" id="{AD76708F-E017-B260-2DCF-A06F3657CFBA}"/>
              </a:ext>
            </a:extLst>
          </p:cNvPr>
          <p:cNvGraphicFramePr/>
          <p:nvPr>
            <p:extLst>
              <p:ext uri="{D42A27DB-BD31-4B8C-83A1-F6EECF244321}">
                <p14:modId xmlns:p14="http://schemas.microsoft.com/office/powerpoint/2010/main" val="2309528679"/>
              </p:ext>
            </p:extLst>
          </p:nvPr>
        </p:nvGraphicFramePr>
        <p:xfrm>
          <a:off x="4147460" y="206830"/>
          <a:ext cx="8051532" cy="4071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CasellaDiTesto 1">
            <a:extLst>
              <a:ext uri="{FF2B5EF4-FFF2-40B4-BE49-F238E27FC236}">
                <a16:creationId xmlns:a16="http://schemas.microsoft.com/office/drawing/2014/main" id="{B5F4B4DB-CC11-D161-C366-3379D27079B2}"/>
              </a:ext>
            </a:extLst>
          </p:cNvPr>
          <p:cNvSpPr txBox="1"/>
          <p:nvPr/>
        </p:nvSpPr>
        <p:spPr>
          <a:xfrm>
            <a:off x="4147460" y="4272676"/>
            <a:ext cx="7805054" cy="2585323"/>
          </a:xfrm>
          <a:prstGeom prst="rect">
            <a:avLst/>
          </a:prstGeom>
          <a:noFill/>
        </p:spPr>
        <p:txBody>
          <a:bodyPr wrap="square" rtlCol="0">
            <a:spAutoFit/>
          </a:bodyPr>
          <a:lstStyle/>
          <a:p>
            <a:pPr algn="just"/>
            <a:r>
              <a:rPr lang="it-IT" dirty="0">
                <a:solidFill>
                  <a:srgbClr val="C00000"/>
                </a:solidFill>
              </a:rPr>
              <a:t>Il re del castello era partito in guerra con suo figlio. Un giorno il principe tornò ferito, la domestica allora disse alla fanciulla di prendersi cura di lui. Con tanto amore, la ragazza curò il principe che si innamorò di lei  a tal punto da volerla sposare, ma i suoi genitori non erano d’accordo. Alla fine, ci ripensarono  e la  giovane donna si sposò. Al matrimonio fu invitato anche il padre della ragazza.  Lei mise nel cibo del padre solo zucchero e miele, e questi, quando assaggiò le pietanze degli invitati, si accorse che solo il suo era dolce. La donna ammise quello che aveva fatto e lo raccontò agli invitati. Il padre chiese scusa e il matrimonio proseguì in allegria e felicità. </a:t>
            </a:r>
          </a:p>
        </p:txBody>
      </p:sp>
      <p:pic>
        <p:nvPicPr>
          <p:cNvPr id="1028" name="Picture 4" descr="Vettoriale stockImperatore romano con pollice in giù di ©yayayoyo #112393616">
            <a:extLst>
              <a:ext uri="{FF2B5EF4-FFF2-40B4-BE49-F238E27FC236}">
                <a16:creationId xmlns:a16="http://schemas.microsoft.com/office/drawing/2014/main" id="{B93A647D-CD01-DA9E-80DA-A0B644DC40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5026" y="650611"/>
            <a:ext cx="167640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ele Vettoriali, Illustrazioni e Clipart">
            <a:extLst>
              <a:ext uri="{FF2B5EF4-FFF2-40B4-BE49-F238E27FC236}">
                <a16:creationId xmlns:a16="http://schemas.microsoft.com/office/drawing/2014/main" id="{569AD66D-CFCC-E5F7-8E40-539B395900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3928" y="1172336"/>
            <a:ext cx="1326946" cy="1235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30 Zuccheriera Illustrazioni stock, grafiche vettoriali royalty-free e clip  art - iStock | Zucchero, Tovaglia, Sugar bowl">
            <a:extLst>
              <a:ext uri="{FF2B5EF4-FFF2-40B4-BE49-F238E27FC236}">
                <a16:creationId xmlns:a16="http://schemas.microsoft.com/office/drawing/2014/main" id="{6366791F-BF91-F64E-96A9-8DAA2DE196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42857" y="2965486"/>
            <a:ext cx="1471520" cy="1153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le Da Tavola Vettoriali, Illustrazioni e Clipart">
            <a:extLst>
              <a:ext uri="{FF2B5EF4-FFF2-40B4-BE49-F238E27FC236}">
                <a16:creationId xmlns:a16="http://schemas.microsoft.com/office/drawing/2014/main" id="{EA7978EF-021D-0254-BCF1-EAFADB21AF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6824" y="2407898"/>
            <a:ext cx="1471520" cy="11345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mania Map With Flag Stock Illustration - Download Image Now - Romania,  Map, Romanian Flag - iStock">
            <a:extLst>
              <a:ext uri="{FF2B5EF4-FFF2-40B4-BE49-F238E27FC236}">
                <a16:creationId xmlns:a16="http://schemas.microsoft.com/office/drawing/2014/main" id="{99A6F25D-956A-5D27-7FA4-ED2437A4F2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188754">
            <a:off x="1281945" y="1805937"/>
            <a:ext cx="1637552" cy="98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72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FCA1C1A-BC0A-4E81-82F8-5ACE20F863F6}"/>
              </a:ext>
            </a:extLst>
          </p:cNvPr>
          <p:cNvSpPr>
            <a:spLocks noGrp="1"/>
          </p:cNvSpPr>
          <p:nvPr>
            <p:ph type="title"/>
          </p:nvPr>
        </p:nvSpPr>
        <p:spPr>
          <a:xfrm rot="-360000">
            <a:off x="-84598" y="626843"/>
            <a:ext cx="3783343" cy="1091949"/>
          </a:xfrm>
        </p:spPr>
        <p:txBody>
          <a:bodyPr rtlCol="0">
            <a:normAutofit fontScale="90000"/>
          </a:bodyPr>
          <a:lstStyle/>
          <a:p>
            <a:pPr algn="ctr" rtl="0"/>
            <a:r>
              <a:rPr lang="it-IT" sz="2700" dirty="0"/>
              <a:t>LA LEGGENDA </a:t>
            </a:r>
            <a:br>
              <a:rPr lang="it-IT" sz="2700" dirty="0"/>
            </a:br>
            <a:r>
              <a:rPr lang="it-IT" sz="2700" dirty="0"/>
              <a:t>DELLA «CIGUAPA</a:t>
            </a:r>
            <a:r>
              <a:rPr lang="it-IT" sz="3300" dirty="0"/>
              <a:t>»</a:t>
            </a:r>
          </a:p>
        </p:txBody>
      </p:sp>
      <p:sp>
        <p:nvSpPr>
          <p:cNvPr id="3" name="Segnaposto numero diapositiva 2">
            <a:extLst>
              <a:ext uri="{FF2B5EF4-FFF2-40B4-BE49-F238E27FC236}">
                <a16:creationId xmlns:a16="http://schemas.microsoft.com/office/drawing/2014/main" id="{87725C8C-B6FF-4BEE-B7F0-3DFD7C2734C8}"/>
              </a:ext>
            </a:extLst>
          </p:cNvPr>
          <p:cNvSpPr>
            <a:spLocks noGrp="1"/>
          </p:cNvSpPr>
          <p:nvPr>
            <p:ph type="sldNum" sz="quarter" idx="12"/>
          </p:nvPr>
        </p:nvSpPr>
        <p:spPr>
          <a:xfrm>
            <a:off x="16464722" y="7411413"/>
            <a:ext cx="203687" cy="157308"/>
          </a:xfrm>
        </p:spPr>
        <p:txBody>
          <a:bodyPr rtlCol="0"/>
          <a:lstStyle/>
          <a:p>
            <a:pPr rtl="0"/>
            <a:fld id="{98C0CDE5-970C-4CC4-BF43-0DA127E73E82}" type="slidenum">
              <a:rPr lang="it-IT" smtClean="0"/>
              <a:pPr rtl="0"/>
              <a:t>16</a:t>
            </a:fld>
            <a:endParaRPr lang="it-IT"/>
          </a:p>
        </p:txBody>
      </p:sp>
      <p:graphicFrame>
        <p:nvGraphicFramePr>
          <p:cNvPr id="19" name="Diagramma 18">
            <a:extLst>
              <a:ext uri="{FF2B5EF4-FFF2-40B4-BE49-F238E27FC236}">
                <a16:creationId xmlns:a16="http://schemas.microsoft.com/office/drawing/2014/main" id="{AD76708F-E017-B260-2DCF-A06F3657CFBA}"/>
              </a:ext>
            </a:extLst>
          </p:cNvPr>
          <p:cNvGraphicFramePr/>
          <p:nvPr>
            <p:extLst>
              <p:ext uri="{D42A27DB-BD31-4B8C-83A1-F6EECF244321}">
                <p14:modId xmlns:p14="http://schemas.microsoft.com/office/powerpoint/2010/main" val="3536672068"/>
              </p:ext>
            </p:extLst>
          </p:nvPr>
        </p:nvGraphicFramePr>
        <p:xfrm>
          <a:off x="4147460" y="206830"/>
          <a:ext cx="8051532" cy="407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sellaDiTesto 11">
            <a:extLst>
              <a:ext uri="{FF2B5EF4-FFF2-40B4-BE49-F238E27FC236}">
                <a16:creationId xmlns:a16="http://schemas.microsoft.com/office/drawing/2014/main" id="{32821C1D-7C21-5C15-116C-C137A84B83A7}"/>
              </a:ext>
            </a:extLst>
          </p:cNvPr>
          <p:cNvSpPr txBox="1"/>
          <p:nvPr/>
        </p:nvSpPr>
        <p:spPr>
          <a:xfrm>
            <a:off x="106233" y="2333685"/>
            <a:ext cx="8459696" cy="4524315"/>
          </a:xfrm>
          <a:prstGeom prst="rect">
            <a:avLst/>
          </a:prstGeom>
          <a:noFill/>
          <a:ln w="28575">
            <a:solidFill>
              <a:schemeClr val="bg2">
                <a:lumMod val="60000"/>
                <a:lumOff val="40000"/>
              </a:schemeClr>
            </a:solidFill>
          </a:ln>
        </p:spPr>
        <p:txBody>
          <a:bodyPr wrap="square" rtlCol="0">
            <a:spAutoFit/>
          </a:bodyPr>
          <a:lstStyle/>
          <a:p>
            <a:pPr algn="just"/>
            <a:r>
              <a:rPr lang="it-IT" b="0" i="0" dirty="0">
                <a:solidFill>
                  <a:srgbClr val="333333"/>
                </a:solidFill>
                <a:effectLst/>
                <a:highlight>
                  <a:srgbClr val="EAEAEA"/>
                </a:highlight>
                <a:latin typeface="-apple-system"/>
              </a:rPr>
              <a:t>Tra i racconti del nuovo continente, ce n’è uno riguardante uno spirito della Repubblica Dominicana molto affascinante e dalle sembianze femminili, classificato come </a:t>
            </a:r>
            <a:r>
              <a:rPr lang="it-IT" b="0" i="0" dirty="0" err="1">
                <a:solidFill>
                  <a:srgbClr val="333333"/>
                </a:solidFill>
                <a:effectLst/>
                <a:highlight>
                  <a:srgbClr val="EAEAEA"/>
                </a:highlight>
                <a:latin typeface="-apple-system"/>
              </a:rPr>
              <a:t>Maboyas</a:t>
            </a:r>
            <a:r>
              <a:rPr lang="it-IT" b="0" i="0" dirty="0">
                <a:solidFill>
                  <a:srgbClr val="333333"/>
                </a:solidFill>
                <a:effectLst/>
                <a:highlight>
                  <a:srgbClr val="EAEAEA"/>
                </a:highlight>
                <a:latin typeface="-apple-system"/>
              </a:rPr>
              <a:t> (divinità notturna indiana), chiamata La </a:t>
            </a:r>
            <a:r>
              <a:rPr lang="it-IT" b="0" i="0" dirty="0" err="1">
                <a:solidFill>
                  <a:srgbClr val="333333"/>
                </a:solidFill>
                <a:effectLst/>
                <a:highlight>
                  <a:srgbClr val="EAEAEA"/>
                </a:highlight>
                <a:latin typeface="-apple-system"/>
              </a:rPr>
              <a:t>Ciguapa</a:t>
            </a:r>
            <a:r>
              <a:rPr lang="it-IT" dirty="0">
                <a:solidFill>
                  <a:srgbClr val="333333"/>
                </a:solidFill>
                <a:highlight>
                  <a:srgbClr val="EAEAEA"/>
                </a:highlight>
                <a:latin typeface="-apple-system"/>
              </a:rPr>
              <a:t>. </a:t>
            </a:r>
            <a:r>
              <a:rPr lang="it-IT" b="0" i="0" dirty="0">
                <a:solidFill>
                  <a:srgbClr val="333333"/>
                </a:solidFill>
                <a:effectLst/>
                <a:highlight>
                  <a:srgbClr val="EAEAEA"/>
                </a:highlight>
                <a:latin typeface="-apple-system"/>
              </a:rPr>
              <a:t>Presentata in maniera ambigua a seconda delle varie zone, ma descritta nella maggior parte dei racconti come una umana dalla pelle marrone o blu scuro, con la particolarità di avere i piedi rivolti all’indietro e una lunga chioma di capelli lisci e lucidi che ricoprono il corpo, si dice abiti sulle montagne della Repubblica Dominicana e che nelle notti di luna piena la si possa vedere percorrere le rive dei fiumi emettendo versi simili a cinguettii o lamenti simili a latrati. Affascinante donna, incantatrice di uomini e portatrice di morte, attrae gli ignari viaggiatori nei boschi per fare l’amore con loro e in seguito ucciderli. Si narra che per scampare a questa sorte non bisogna mai seguire i suoi versi né guardarla negli occhi. Seppur sia difficile seguire i suoi passi a causa delle impronte disorientanti, sembra esistere anche un modo per catturarla, ovvero seguirla con un cane con polidattilia (malformazione che fa sì gli animali abbiano un maggior numero di dita) nero o bianco, unico essere in grado di cacciarla (da qui nasce il nome locale di cane </a:t>
            </a:r>
            <a:r>
              <a:rPr lang="it-IT" b="0" i="1" dirty="0" err="1">
                <a:solidFill>
                  <a:srgbClr val="333333"/>
                </a:solidFill>
                <a:effectLst/>
                <a:highlight>
                  <a:srgbClr val="EAEAEA"/>
                </a:highlight>
                <a:latin typeface="-apple-system"/>
              </a:rPr>
              <a:t>cinqueño</a:t>
            </a:r>
            <a:r>
              <a:rPr lang="it-IT" b="0" i="0" dirty="0">
                <a:solidFill>
                  <a:srgbClr val="333333"/>
                </a:solidFill>
                <a:effectLst/>
                <a:highlight>
                  <a:srgbClr val="EAEAEA"/>
                </a:highlight>
                <a:latin typeface="-apple-system"/>
              </a:rPr>
              <a:t>); la prigionia, però, porta inevitabilmente alla morte della creatura.</a:t>
            </a:r>
          </a:p>
        </p:txBody>
      </p:sp>
      <p:pic>
        <p:nvPicPr>
          <p:cNvPr id="3076" name="Picture 4" descr="La Ciguapa: Descubriendo la Enigmática Leyenda de los Montes Dominicanos |  Los Mitos y Leyendas">
            <a:extLst>
              <a:ext uri="{FF2B5EF4-FFF2-40B4-BE49-F238E27FC236}">
                <a16:creationId xmlns:a16="http://schemas.microsoft.com/office/drawing/2014/main" id="{1B6E8C47-FD5B-F5CE-A602-882A4107D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3021" y="206830"/>
            <a:ext cx="3972911" cy="21268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Ciguapa">
            <a:extLst>
              <a:ext uri="{FF2B5EF4-FFF2-40B4-BE49-F238E27FC236}">
                <a16:creationId xmlns:a16="http://schemas.microsoft.com/office/drawing/2014/main" id="{DB2CDAE0-9FB0-15BB-0325-951911DB0C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5930" y="206831"/>
            <a:ext cx="3633061" cy="46804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ational Folklore Vettoriali, Illustrazioni e Clipart">
            <a:extLst>
              <a:ext uri="{FF2B5EF4-FFF2-40B4-BE49-F238E27FC236}">
                <a16:creationId xmlns:a16="http://schemas.microsoft.com/office/drawing/2014/main" id="{B257E384-6C80-1B15-D91A-798309EFDC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54813" y="5101597"/>
            <a:ext cx="1974959" cy="160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929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7725C8C-B6FF-4BEE-B7F0-3DFD7C2734C8}"/>
              </a:ext>
            </a:extLst>
          </p:cNvPr>
          <p:cNvSpPr>
            <a:spLocks noGrp="1"/>
          </p:cNvSpPr>
          <p:nvPr>
            <p:ph type="sldNum" sz="quarter" idx="12"/>
          </p:nvPr>
        </p:nvSpPr>
        <p:spPr>
          <a:xfrm>
            <a:off x="16464722" y="7411413"/>
            <a:ext cx="203687" cy="157308"/>
          </a:xfrm>
        </p:spPr>
        <p:txBody>
          <a:bodyPr rtlCol="0"/>
          <a:lstStyle/>
          <a:p>
            <a:pPr rtl="0"/>
            <a:fld id="{98C0CDE5-970C-4CC4-BF43-0DA127E73E82}" type="slidenum">
              <a:rPr lang="it-IT" smtClean="0"/>
              <a:pPr rtl="0"/>
              <a:t>17</a:t>
            </a:fld>
            <a:endParaRPr lang="it-IT"/>
          </a:p>
        </p:txBody>
      </p:sp>
      <p:graphicFrame>
        <p:nvGraphicFramePr>
          <p:cNvPr id="19" name="Diagramma 18">
            <a:extLst>
              <a:ext uri="{FF2B5EF4-FFF2-40B4-BE49-F238E27FC236}">
                <a16:creationId xmlns:a16="http://schemas.microsoft.com/office/drawing/2014/main" id="{AD76708F-E017-B260-2DCF-A06F3657CFBA}"/>
              </a:ext>
            </a:extLst>
          </p:cNvPr>
          <p:cNvGraphicFramePr/>
          <p:nvPr>
            <p:extLst>
              <p:ext uri="{D42A27DB-BD31-4B8C-83A1-F6EECF244321}">
                <p14:modId xmlns:p14="http://schemas.microsoft.com/office/powerpoint/2010/main" val="4187353715"/>
              </p:ext>
            </p:extLst>
          </p:nvPr>
        </p:nvGraphicFramePr>
        <p:xfrm>
          <a:off x="4403834" y="478972"/>
          <a:ext cx="8051532" cy="407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asellaDiTesto 1">
            <a:extLst>
              <a:ext uri="{FF2B5EF4-FFF2-40B4-BE49-F238E27FC236}">
                <a16:creationId xmlns:a16="http://schemas.microsoft.com/office/drawing/2014/main" id="{0FB43A87-D04A-FF4B-7E5A-4E5FAA620EED}"/>
              </a:ext>
            </a:extLst>
          </p:cNvPr>
          <p:cNvSpPr txBox="1"/>
          <p:nvPr/>
        </p:nvSpPr>
        <p:spPr>
          <a:xfrm>
            <a:off x="0" y="943601"/>
            <a:ext cx="9101959" cy="6463308"/>
          </a:xfrm>
          <a:prstGeom prst="rect">
            <a:avLst/>
          </a:prstGeom>
          <a:noFill/>
        </p:spPr>
        <p:txBody>
          <a:bodyPr wrap="square" rtlCol="0">
            <a:spAutoFit/>
          </a:bodyPr>
          <a:lstStyle/>
          <a:p>
            <a:pPr algn="just"/>
            <a:r>
              <a:rPr lang="it-IT" b="0" i="0" dirty="0">
                <a:solidFill>
                  <a:srgbClr val="333333"/>
                </a:solidFill>
                <a:effectLst/>
                <a:highlight>
                  <a:srgbClr val="EAEAEA"/>
                </a:highlight>
                <a:latin typeface="-apple-system"/>
              </a:rPr>
              <a:t>Questa figura fa parte principalmente del folklore della Repubblica Dominicana, di Porto Rico, Cuba e dell’America Centrale, ma l’origine del mito è molto discordante a seconda delle varie fonti. La più popolare sembra essere la leggenda di origine Taina, ma nessun artefatto o tradizione conosciuta fa riferimento a creature anche lontanamente simili a lei. In letteratura viene menzionata nel XIX secolo, precisamente negli anni 1866/67, dallo scrittore dominicano Francisco Javier Angulo </a:t>
            </a:r>
            <a:r>
              <a:rPr lang="it-IT" b="0" i="0" dirty="0" err="1">
                <a:solidFill>
                  <a:srgbClr val="333333"/>
                </a:solidFill>
                <a:effectLst/>
                <a:highlight>
                  <a:srgbClr val="EAEAEA"/>
                </a:highlight>
                <a:latin typeface="-apple-system"/>
              </a:rPr>
              <a:t>Guridi</a:t>
            </a:r>
            <a:r>
              <a:rPr lang="it-IT" b="0" i="0" dirty="0">
                <a:solidFill>
                  <a:srgbClr val="333333"/>
                </a:solidFill>
                <a:effectLst/>
                <a:highlight>
                  <a:srgbClr val="EAEAEA"/>
                </a:highlight>
                <a:latin typeface="-apple-system"/>
              </a:rPr>
              <a:t> (1816-1884), rispettivamente nel suo racconto “La </a:t>
            </a:r>
            <a:r>
              <a:rPr lang="it-IT" b="0" i="0" dirty="0" err="1">
                <a:solidFill>
                  <a:srgbClr val="333333"/>
                </a:solidFill>
                <a:effectLst/>
                <a:highlight>
                  <a:srgbClr val="EAEAEA"/>
                </a:highlight>
                <a:latin typeface="-apple-system"/>
              </a:rPr>
              <a:t>Ciguapa</a:t>
            </a:r>
            <a:r>
              <a:rPr lang="it-IT" b="0" i="0" dirty="0">
                <a:solidFill>
                  <a:srgbClr val="333333"/>
                </a:solidFill>
                <a:effectLst/>
                <a:highlight>
                  <a:srgbClr val="EAEAEA"/>
                </a:highlight>
                <a:latin typeface="-apple-system"/>
              </a:rPr>
              <a:t>” (1866) e nel dramma </a:t>
            </a:r>
            <a:r>
              <a:rPr lang="it-IT" b="0" i="1" dirty="0" err="1">
                <a:solidFill>
                  <a:srgbClr val="333333"/>
                </a:solidFill>
                <a:effectLst/>
                <a:highlight>
                  <a:srgbClr val="EAEAEA"/>
                </a:highlight>
                <a:latin typeface="-apple-system"/>
              </a:rPr>
              <a:t>Iguaniona</a:t>
            </a:r>
            <a:r>
              <a:rPr lang="it-IT" b="0" i="0" dirty="0">
                <a:solidFill>
                  <a:srgbClr val="333333"/>
                </a:solidFill>
                <a:effectLst/>
                <a:highlight>
                  <a:srgbClr val="EAEAEA"/>
                </a:highlight>
                <a:latin typeface="-apple-system"/>
              </a:rPr>
              <a:t> (scritto nel 1867). Altri ancora la associano a miti lontani come il </a:t>
            </a:r>
            <a:r>
              <a:rPr lang="it-IT" b="0" i="0" dirty="0" err="1">
                <a:solidFill>
                  <a:srgbClr val="333333"/>
                </a:solidFill>
                <a:effectLst/>
                <a:highlight>
                  <a:srgbClr val="EAEAEA"/>
                </a:highlight>
                <a:latin typeface="-apple-system"/>
              </a:rPr>
              <a:t>Guaraní</a:t>
            </a:r>
            <a:r>
              <a:rPr lang="it-IT" b="0" i="0" dirty="0">
                <a:solidFill>
                  <a:srgbClr val="333333"/>
                </a:solidFill>
                <a:effectLst/>
                <a:highlight>
                  <a:srgbClr val="EAEAEA"/>
                </a:highlight>
                <a:latin typeface="-apple-system"/>
              </a:rPr>
              <a:t> </a:t>
            </a:r>
            <a:r>
              <a:rPr lang="it-IT" b="0" i="0" dirty="0" err="1">
                <a:solidFill>
                  <a:srgbClr val="333333"/>
                </a:solidFill>
                <a:effectLst/>
                <a:highlight>
                  <a:srgbClr val="EAEAEA"/>
                </a:highlight>
                <a:latin typeface="-apple-system"/>
              </a:rPr>
              <a:t>Curupí</a:t>
            </a:r>
            <a:r>
              <a:rPr lang="it-IT" b="0" i="0" dirty="0">
                <a:solidFill>
                  <a:srgbClr val="333333"/>
                </a:solidFill>
                <a:effectLst/>
                <a:highlight>
                  <a:srgbClr val="EAEAEA"/>
                </a:highlight>
                <a:latin typeface="-apple-system"/>
              </a:rPr>
              <a:t> o il </a:t>
            </a:r>
            <a:r>
              <a:rPr lang="it-IT" b="0" i="0" dirty="0" err="1">
                <a:solidFill>
                  <a:srgbClr val="333333"/>
                </a:solidFill>
                <a:effectLst/>
                <a:highlight>
                  <a:srgbClr val="EAEAEA"/>
                </a:highlight>
                <a:latin typeface="-apple-system"/>
              </a:rPr>
              <a:t>Churel</a:t>
            </a:r>
            <a:r>
              <a:rPr lang="it-IT" b="0" i="0" dirty="0">
                <a:solidFill>
                  <a:srgbClr val="333333"/>
                </a:solidFill>
                <a:effectLst/>
                <a:highlight>
                  <a:srgbClr val="EAEAEA"/>
                </a:highlight>
                <a:latin typeface="-apple-system"/>
              </a:rPr>
              <a:t> indù, narrati da Rudyard Kipling (1865 – 1936) in </a:t>
            </a:r>
            <a:r>
              <a:rPr lang="it-IT" b="0" i="1" dirty="0">
                <a:solidFill>
                  <a:srgbClr val="333333"/>
                </a:solidFill>
                <a:effectLst/>
                <a:highlight>
                  <a:srgbClr val="EAEAEA"/>
                </a:highlight>
                <a:latin typeface="-apple-system"/>
              </a:rPr>
              <a:t>My </a:t>
            </a:r>
            <a:r>
              <a:rPr lang="it-IT" b="0" i="1" dirty="0" err="1">
                <a:solidFill>
                  <a:srgbClr val="333333"/>
                </a:solidFill>
                <a:effectLst/>
                <a:highlight>
                  <a:srgbClr val="EAEAEA"/>
                </a:highlight>
                <a:latin typeface="-apple-system"/>
              </a:rPr>
              <a:t>Own</a:t>
            </a:r>
            <a:r>
              <a:rPr lang="it-IT" b="0" i="1" dirty="0">
                <a:solidFill>
                  <a:srgbClr val="333333"/>
                </a:solidFill>
                <a:effectLst/>
                <a:highlight>
                  <a:srgbClr val="EAEAEA"/>
                </a:highlight>
                <a:latin typeface="-apple-system"/>
              </a:rPr>
              <a:t> True Ghost </a:t>
            </a:r>
            <a:r>
              <a:rPr lang="it-IT" b="0" i="1" dirty="0" err="1">
                <a:solidFill>
                  <a:srgbClr val="333333"/>
                </a:solidFill>
                <a:effectLst/>
                <a:highlight>
                  <a:srgbClr val="EAEAEA"/>
                </a:highlight>
                <a:latin typeface="-apple-system"/>
              </a:rPr>
              <a:t>Storycome</a:t>
            </a:r>
            <a:r>
              <a:rPr lang="it-IT" b="0" i="0" dirty="0">
                <a:solidFill>
                  <a:srgbClr val="333333"/>
                </a:solidFill>
                <a:effectLst/>
                <a:highlight>
                  <a:srgbClr val="EAEAEA"/>
                </a:highlight>
                <a:latin typeface="-apple-system"/>
              </a:rPr>
              <a:t>, ma sono stati smentiti vista la mancanza di comunicazione culturale tra le zone. Altri ricercatori collocano la nascita del mito in epoca coloniale affiancandola alle sirene europee (per la loro bellezza e crudeltà) o addirittura preispanica. È stata avanzata anche l’ipotesi secondo cui la sua origine derivi dai </a:t>
            </a:r>
            <a:r>
              <a:rPr lang="it-IT" b="0" i="0" dirty="0" err="1">
                <a:solidFill>
                  <a:srgbClr val="333333"/>
                </a:solidFill>
                <a:effectLst/>
                <a:highlight>
                  <a:srgbClr val="EAEAEA"/>
                </a:highlight>
                <a:latin typeface="-apple-system"/>
              </a:rPr>
              <a:t>Ciguayos</a:t>
            </a:r>
            <a:r>
              <a:rPr lang="it-IT" b="0" i="0" dirty="0">
                <a:solidFill>
                  <a:srgbClr val="333333"/>
                </a:solidFill>
                <a:effectLst/>
                <a:highlight>
                  <a:srgbClr val="EAEAEA"/>
                </a:highlight>
                <a:latin typeface="-apple-system"/>
              </a:rPr>
              <a:t> de </a:t>
            </a:r>
            <a:r>
              <a:rPr lang="it-IT" b="0" i="0" dirty="0" err="1">
                <a:solidFill>
                  <a:srgbClr val="333333"/>
                </a:solidFill>
                <a:effectLst/>
                <a:highlight>
                  <a:srgbClr val="EAEAEA"/>
                </a:highlight>
                <a:latin typeface="-apple-system"/>
              </a:rPr>
              <a:t>Quisqueya</a:t>
            </a:r>
            <a:r>
              <a:rPr lang="it-IT" b="0" i="0" dirty="0">
                <a:solidFill>
                  <a:srgbClr val="333333"/>
                </a:solidFill>
                <a:effectLst/>
                <a:highlight>
                  <a:srgbClr val="EAEAEA"/>
                </a:highlight>
                <a:latin typeface="-apple-system"/>
              </a:rPr>
              <a:t> (Cuba/Portorico), i cosiddetti guardiani dell’isola minacciata dai Caribi, ai cui attacchi dovevano sempre essere pronti: per prepararsi, si dice rivolgessero i piedi verso il mare e il resto del corpo verso il punto in cui stavano guardando in quel momento. Da qui, la ragione per cui la </a:t>
            </a:r>
            <a:r>
              <a:rPr lang="it-IT" b="0" i="0" dirty="0" err="1">
                <a:solidFill>
                  <a:srgbClr val="333333"/>
                </a:solidFill>
                <a:effectLst/>
                <a:highlight>
                  <a:srgbClr val="EAEAEA"/>
                </a:highlight>
                <a:latin typeface="-apple-system"/>
              </a:rPr>
              <a:t>Ciguapa</a:t>
            </a:r>
            <a:r>
              <a:rPr lang="it-IT" b="0" i="0" dirty="0">
                <a:solidFill>
                  <a:srgbClr val="333333"/>
                </a:solidFill>
                <a:effectLst/>
                <a:highlight>
                  <a:srgbClr val="EAEAEA"/>
                </a:highlight>
                <a:latin typeface="-apple-system"/>
              </a:rPr>
              <a:t> ha i piedi nella direzione opposta alla sua visuale. Un’ultima storia associa la creatura all’arrivo di Cristoforo Colombo e all’invasione dei conquistatori spagnoli. Con la conquista spagnola, gran parte dei </a:t>
            </a:r>
            <a:r>
              <a:rPr lang="it-IT" b="0" i="0" dirty="0" err="1">
                <a:solidFill>
                  <a:srgbClr val="333333"/>
                </a:solidFill>
                <a:effectLst/>
                <a:highlight>
                  <a:srgbClr val="EAEAEA"/>
                </a:highlight>
                <a:latin typeface="-apple-system"/>
              </a:rPr>
              <a:t>Taínos</a:t>
            </a:r>
            <a:r>
              <a:rPr lang="it-IT" b="0" i="0" dirty="0">
                <a:solidFill>
                  <a:srgbClr val="333333"/>
                </a:solidFill>
                <a:effectLst/>
                <a:highlight>
                  <a:srgbClr val="EAEAEA"/>
                </a:highlight>
                <a:latin typeface="-apple-system"/>
              </a:rPr>
              <a:t> furono resi schiavi, e pochi superstiti riuscirono a fuggire andandosi a nascondere tra le montagne e seppellendosi in cunicoli per non essere catturati dai marinai. Questo spiegherebbe perché si dice che la donna esca da una grotta, abbia capelli lunghi, la pelle bianca, gli occhi azzurri e cammini seminuda.</a:t>
            </a:r>
          </a:p>
          <a:p>
            <a:pPr algn="just"/>
            <a:br>
              <a:rPr lang="it-IT" dirty="0"/>
            </a:br>
            <a:endParaRPr lang="it-IT" dirty="0"/>
          </a:p>
        </p:txBody>
      </p:sp>
      <p:sp>
        <p:nvSpPr>
          <p:cNvPr id="8" name="Rettangolo 7">
            <a:extLst>
              <a:ext uri="{FF2B5EF4-FFF2-40B4-BE49-F238E27FC236}">
                <a16:creationId xmlns:a16="http://schemas.microsoft.com/office/drawing/2014/main" id="{8BFB83B6-E878-9D27-7D8C-F17964B463CE}"/>
              </a:ext>
            </a:extLst>
          </p:cNvPr>
          <p:cNvSpPr/>
          <p:nvPr/>
        </p:nvSpPr>
        <p:spPr>
          <a:xfrm>
            <a:off x="9101959" y="4869844"/>
            <a:ext cx="2575034" cy="1815882"/>
          </a:xfrm>
          <a:prstGeom prst="rect">
            <a:avLst/>
          </a:prstGeom>
          <a:noFill/>
        </p:spPr>
        <p:txBody>
          <a:bodyPr wrap="square" lIns="91440" tIns="45720" rIns="91440" bIns="45720">
            <a:spAutoFit/>
          </a:bodyPr>
          <a:lstStyle/>
          <a:p>
            <a:pPr algn="ctr"/>
            <a:r>
              <a:rPr lang="it-IT"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CURIOSITA’ </a:t>
            </a:r>
          </a:p>
          <a:p>
            <a:pPr algn="ctr"/>
            <a:r>
              <a:rPr lang="it-IT"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SULLA </a:t>
            </a:r>
          </a:p>
          <a:p>
            <a:pPr algn="ctr"/>
            <a: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CIGUAPA</a:t>
            </a:r>
            <a:endParaRPr lang="it-IT"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307156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0A596619-9048-B821-B792-2B1C717CDD8C}"/>
              </a:ext>
            </a:extLst>
          </p:cNvPr>
          <p:cNvPicPr>
            <a:picLocks noChangeAspect="1"/>
          </p:cNvPicPr>
          <p:nvPr/>
        </p:nvPicPr>
        <p:blipFill>
          <a:blip r:embed="rId3"/>
          <a:stretch>
            <a:fillRect/>
          </a:stretch>
        </p:blipFill>
        <p:spPr>
          <a:xfrm>
            <a:off x="6847115" y="1232489"/>
            <a:ext cx="5018316" cy="5436428"/>
          </a:xfrm>
          <a:prstGeom prst="rect">
            <a:avLst/>
          </a:prstGeom>
        </p:spPr>
      </p:pic>
      <p:pic>
        <p:nvPicPr>
          <p:cNvPr id="4098" name="Picture 2" descr="Bandiera della Moldavia - Wikipedia">
            <a:extLst>
              <a:ext uri="{FF2B5EF4-FFF2-40B4-BE49-F238E27FC236}">
                <a16:creationId xmlns:a16="http://schemas.microsoft.com/office/drawing/2014/main" id="{2FD9F69D-1910-4573-A3B2-FE879204E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3145">
            <a:off x="7402843" y="260617"/>
            <a:ext cx="2908826" cy="95093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2B97C01-07A5-49F1-1C77-98E466937C06}"/>
              </a:ext>
            </a:extLst>
          </p:cNvPr>
          <p:cNvSpPr txBox="1"/>
          <p:nvPr/>
        </p:nvSpPr>
        <p:spPr>
          <a:xfrm>
            <a:off x="0" y="1432184"/>
            <a:ext cx="5461342" cy="5570756"/>
          </a:xfrm>
          <a:prstGeom prst="rect">
            <a:avLst/>
          </a:prstGeom>
          <a:noFill/>
        </p:spPr>
        <p:txBody>
          <a:bodyPr wrap="square" rtlCol="0">
            <a:spAutoFit/>
          </a:bodyPr>
          <a:lstStyle/>
          <a:p>
            <a:endParaRPr lang="it-IT" dirty="0"/>
          </a:p>
          <a:p>
            <a:pPr algn="just"/>
            <a:r>
              <a:rPr lang="it-IT" sz="1600" dirty="0">
                <a:solidFill>
                  <a:srgbClr val="C00000"/>
                </a:solidFill>
              </a:rPr>
              <a:t>Si racconta che una volta il Sole scese su un villaggio, assumendo le sembianze di un ragazzo. Un aquilone, che lo perseguitava da tanto tempo, lo rapì tra la gente e lo imprigionò nelle segrete del suo castello, causando molta tristezza nel mondo. Gli uccelli non cantavano più, i fiumi non scorrevano più e i bambini non ridevano più, ma nessuno osava affrontare l’aquilone.</a:t>
            </a:r>
          </a:p>
          <a:p>
            <a:pPr algn="just"/>
            <a:r>
              <a:rPr lang="it-IT" sz="1600" dirty="0">
                <a:solidFill>
                  <a:srgbClr val="C00000"/>
                </a:solidFill>
              </a:rPr>
              <a:t>Un giorno, un giovane forte decise di andare a salvare il Sole. Il suo viaggio durò tutto l’inverno, poi trovò il castello dell’aquilone e iniziò la lotta.  Combatterono per giorni </a:t>
            </a:r>
            <a:r>
              <a:rPr lang="it-IT" sz="1600" dirty="0" err="1">
                <a:solidFill>
                  <a:srgbClr val="C00000"/>
                </a:solidFill>
              </a:rPr>
              <a:t>finchè</a:t>
            </a:r>
            <a:r>
              <a:rPr lang="it-IT" sz="1600" dirty="0">
                <a:solidFill>
                  <a:srgbClr val="C00000"/>
                </a:solidFill>
              </a:rPr>
              <a:t> l’aquilone non venne abbattuto. Indebolito e ferito, il giovane liberò il Sole che sorse nel cielo, rallegrando il mondo intero. La natura si rianimò, gli uccelli ricominciarono a cantare, ma l’uomo coraggioso era ferito e il suo sangue caldo scorreva nella neve, sciogliendola.  Dove esso cadeva germogliavano fiori bianchi. Da allora i giovani intrecciano due nappe: una bianca e una rossa, che regalano alle ragazze che amano o a chi è loro  vicino. Il  rosso rappresenta l’amore, ricorda il colore del sangue dei coraggiosi. Il bianco simboleggia la purezza del bucaneve, il primo fiore primaverile. </a:t>
            </a:r>
          </a:p>
          <a:p>
            <a:endParaRPr lang="it-IT" dirty="0"/>
          </a:p>
        </p:txBody>
      </p:sp>
      <p:sp>
        <p:nvSpPr>
          <p:cNvPr id="4" name="Rettangolo 3">
            <a:extLst>
              <a:ext uri="{FF2B5EF4-FFF2-40B4-BE49-F238E27FC236}">
                <a16:creationId xmlns:a16="http://schemas.microsoft.com/office/drawing/2014/main" id="{0C03835F-A89B-2DF5-3FCA-D79845401D46}"/>
              </a:ext>
            </a:extLst>
          </p:cNvPr>
          <p:cNvSpPr/>
          <p:nvPr/>
        </p:nvSpPr>
        <p:spPr>
          <a:xfrm rot="21149924">
            <a:off x="379530" y="413500"/>
            <a:ext cx="4055719" cy="1077218"/>
          </a:xfrm>
          <a:prstGeom prst="rect">
            <a:avLst/>
          </a:prstGeom>
          <a:noFill/>
        </p:spPr>
        <p:txBody>
          <a:bodyPr wrap="square" lIns="91440" tIns="45720" rIns="91440" bIns="45720">
            <a:spAutoFit/>
          </a:bodyPr>
          <a:lstStyle/>
          <a:p>
            <a:pPr algn="ctr"/>
            <a:r>
              <a:rPr lang="it-IT"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LEGGENDA DEL MARTIRE</a:t>
            </a:r>
          </a:p>
        </p:txBody>
      </p:sp>
      <p:pic>
        <p:nvPicPr>
          <p:cNvPr id="1028" name="Picture 4" descr="11.000 Aquilone Illustrazioni stock, grafiche vettoriali royalty-free e clip  art - iStock | Kite, Girandola, Mongolfiera">
            <a:extLst>
              <a:ext uri="{FF2B5EF4-FFF2-40B4-BE49-F238E27FC236}">
                <a16:creationId xmlns:a16="http://schemas.microsoft.com/office/drawing/2014/main" id="{D45A34AA-1639-5411-AEC1-DEA56EB39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17532">
            <a:off x="5543901" y="1872351"/>
            <a:ext cx="1460132" cy="1263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le Illustrazioni, Vettoriali E Clipart Stock – (1,927,971 Illustrazioni  Stock)">
            <a:extLst>
              <a:ext uri="{FF2B5EF4-FFF2-40B4-BE49-F238E27FC236}">
                <a16:creationId xmlns:a16="http://schemas.microsoft.com/office/drawing/2014/main" id="{4D49ADCE-B76A-A0EE-B1C3-61F6BF3BD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7234">
            <a:off x="5657609" y="3881358"/>
            <a:ext cx="1275178" cy="147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854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B97C01-07A5-49F1-1C77-98E466937C06}"/>
              </a:ext>
            </a:extLst>
          </p:cNvPr>
          <p:cNvSpPr txBox="1"/>
          <p:nvPr/>
        </p:nvSpPr>
        <p:spPr>
          <a:xfrm>
            <a:off x="477001" y="1663412"/>
            <a:ext cx="7226792" cy="5078313"/>
          </a:xfrm>
          <a:prstGeom prst="rect">
            <a:avLst/>
          </a:prstGeom>
          <a:noFill/>
        </p:spPr>
        <p:txBody>
          <a:bodyPr wrap="square" rtlCol="0">
            <a:spAutoFit/>
          </a:bodyPr>
          <a:lstStyle/>
          <a:p>
            <a:pPr algn="just"/>
            <a:r>
              <a:rPr lang="it-IT" b="0" i="0" dirty="0">
                <a:solidFill>
                  <a:srgbClr val="C00000"/>
                </a:solidFill>
                <a:effectLst/>
                <a:highlight>
                  <a:srgbClr val="FFFFFF"/>
                </a:highlight>
                <a:latin typeface="Lato" panose="020F0502020204030204" pitchFamily="34" charset="0"/>
              </a:rPr>
              <a:t>La leggenda narra di tre fratelli impegnati nella costruzione delle mura della fortezza. Il loro lavoro, però, durante la notte, crollava. Un giorno un vecchio saggio che passava da quelle parti disse ai tre fratelli che le mura, per essere forti e solide, necessitavano del sacrificio di una delle loro mogli. La scelta della moglie doveva avvenire casualmente e così il sortilegio si sarebbe annullato. Colei che l’indomani sarebbe giunta con il pranzo sarebbe stata immolata per il bene della comunità. I tre fratelli giurarono di non dire nulla, ma il silenzio venne infranto da due dei tre che raccontarono tutto alle rispettive mogli.</a:t>
            </a:r>
          </a:p>
          <a:p>
            <a:pPr algn="just"/>
            <a:r>
              <a:rPr lang="it-IT" b="0" i="0" dirty="0">
                <a:solidFill>
                  <a:srgbClr val="C00000"/>
                </a:solidFill>
                <a:effectLst/>
                <a:highlight>
                  <a:srgbClr val="FFFFFF"/>
                </a:highlight>
                <a:latin typeface="Lato" panose="020F0502020204030204" pitchFamily="34" charset="0"/>
              </a:rPr>
              <a:t>Fu così che l’indomani toccò portare il pranzo alla moglie del più giovane dei fratelli e madre di un bambino. Le venne raccontato quanto il vecchio saggio aveva detto e la giovane accettò, con dignità e coraggio, di farsi murare viva all’interno della fortezza, ma pose una condizione: una gamba, un braccio, un occhio ed una mammella, dovevano rimanere scoperti per poter vedere, cullare, accarezzare e allattare il proprio figlio. Da quel giorno da quelle mura scendono gocce di acqua lattiginosa. La fortezza, dunque, prende proprio il nome di questa donna, </a:t>
            </a:r>
            <a:r>
              <a:rPr lang="it-IT" b="1" i="1" dirty="0" err="1">
                <a:solidFill>
                  <a:srgbClr val="C00000"/>
                </a:solidFill>
                <a:effectLst/>
                <a:highlight>
                  <a:srgbClr val="FFFFFF"/>
                </a:highlight>
                <a:latin typeface="Lato" panose="020F0502020204030204" pitchFamily="34" charset="0"/>
              </a:rPr>
              <a:t>Rozafa</a:t>
            </a:r>
            <a:r>
              <a:rPr lang="it-IT" b="0" i="0" dirty="0">
                <a:solidFill>
                  <a:srgbClr val="C00000"/>
                </a:solidFill>
                <a:effectLst/>
                <a:highlight>
                  <a:srgbClr val="FFFFFF"/>
                </a:highlight>
                <a:latin typeface="Lato" panose="020F0502020204030204" pitchFamily="34" charset="0"/>
              </a:rPr>
              <a:t> per l’appunto.</a:t>
            </a:r>
          </a:p>
        </p:txBody>
      </p:sp>
      <p:sp>
        <p:nvSpPr>
          <p:cNvPr id="4" name="Rettangolo 3">
            <a:extLst>
              <a:ext uri="{FF2B5EF4-FFF2-40B4-BE49-F238E27FC236}">
                <a16:creationId xmlns:a16="http://schemas.microsoft.com/office/drawing/2014/main" id="{0C03835F-A89B-2DF5-3FCA-D79845401D46}"/>
              </a:ext>
            </a:extLst>
          </p:cNvPr>
          <p:cNvSpPr/>
          <p:nvPr/>
        </p:nvSpPr>
        <p:spPr>
          <a:xfrm rot="21149924">
            <a:off x="379530" y="413500"/>
            <a:ext cx="4055719" cy="1077218"/>
          </a:xfrm>
          <a:prstGeom prst="rect">
            <a:avLst/>
          </a:prstGeom>
          <a:noFill/>
        </p:spPr>
        <p:txBody>
          <a:bodyPr wrap="square" lIns="91440" tIns="45720" rIns="91440" bIns="45720">
            <a:spAutoFit/>
          </a:bodyPr>
          <a:lstStyle/>
          <a:p>
            <a:pPr algn="ctr"/>
            <a:r>
              <a:rPr lang="it-IT"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LEGGENDA </a:t>
            </a:r>
            <a:r>
              <a:rPr lang="it-IT"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DEL CASTELLO DI ROZAFA</a:t>
            </a:r>
            <a:endParaRPr lang="it-IT"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56" name="Picture 8" descr="Albania Child: Over 71 Royalty-Free Licensable Stock Vectors &amp; Vector Art |  Shutterstock">
            <a:extLst>
              <a:ext uri="{FF2B5EF4-FFF2-40B4-BE49-F238E27FC236}">
                <a16:creationId xmlns:a16="http://schemas.microsoft.com/office/drawing/2014/main" id="{CAE68CFC-BD0A-78CD-FD54-75E3843B4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566" y="294291"/>
            <a:ext cx="2827283" cy="24787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stello di Rozafa: la leggenda, il museo e tutte le attrazioni del Castello  di Scutari!">
            <a:extLst>
              <a:ext uri="{FF2B5EF4-FFF2-40B4-BE49-F238E27FC236}">
                <a16:creationId xmlns:a16="http://schemas.microsoft.com/office/drawing/2014/main" id="{46C1EF5A-5AFA-B75B-3C10-89573B007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6093">
            <a:off x="7833540" y="2474334"/>
            <a:ext cx="4022283" cy="2393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5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A9F9A-7914-429C-8B48-A81473A57190}"/>
              </a:ext>
            </a:extLst>
          </p:cNvPr>
          <p:cNvSpPr>
            <a:spLocks noGrp="1"/>
          </p:cNvSpPr>
          <p:nvPr>
            <p:ph type="title"/>
          </p:nvPr>
        </p:nvSpPr>
        <p:spPr>
          <a:xfrm rot="-360000">
            <a:off x="-2363" y="908464"/>
            <a:ext cx="4873151" cy="971362"/>
          </a:xfrm>
        </p:spPr>
        <p:txBody>
          <a:bodyPr rtlCol="0">
            <a:noAutofit/>
          </a:bodyPr>
          <a:lstStyle/>
          <a:p>
            <a:pPr algn="ctr" rtl="0"/>
            <a:r>
              <a:rPr lang="it-IT" sz="3300" dirty="0"/>
              <a:t>PROVERBI</a:t>
            </a:r>
          </a:p>
        </p:txBody>
      </p:sp>
      <p:sp>
        <p:nvSpPr>
          <p:cNvPr id="3" name="CasellaDiTesto 2">
            <a:extLst>
              <a:ext uri="{FF2B5EF4-FFF2-40B4-BE49-F238E27FC236}">
                <a16:creationId xmlns:a16="http://schemas.microsoft.com/office/drawing/2014/main" id="{94956D14-F494-F89D-43F5-5D725E75DED0}"/>
              </a:ext>
            </a:extLst>
          </p:cNvPr>
          <p:cNvSpPr txBox="1"/>
          <p:nvPr/>
        </p:nvSpPr>
        <p:spPr>
          <a:xfrm>
            <a:off x="141514" y="3202568"/>
            <a:ext cx="2819400" cy="707886"/>
          </a:xfrm>
          <a:prstGeom prst="rect">
            <a:avLst/>
          </a:prstGeom>
          <a:solidFill>
            <a:schemeClr val="bg2">
              <a:lumMod val="40000"/>
              <a:lumOff val="60000"/>
            </a:schemeClr>
          </a:solidFill>
          <a:ln>
            <a:solidFill>
              <a:schemeClr val="accent3"/>
            </a:solidFill>
            <a:prstDash val="sysDot"/>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4000" b="1" dirty="0">
                <a:ln w="22225">
                  <a:solidFill>
                    <a:schemeClr val="accent2"/>
                  </a:solidFill>
                  <a:prstDash val="solid"/>
                </a:ln>
                <a:solidFill>
                  <a:schemeClr val="accent2">
                    <a:lumMod val="40000"/>
                    <a:lumOff val="60000"/>
                  </a:schemeClr>
                </a:solidFill>
                <a:latin typeface="Alasassy Caps" panose="020F0502020204030204" pitchFamily="2" charset="0"/>
                <a:cs typeface="Angsana New" panose="020B0502040204020203" pitchFamily="18" charset="-34"/>
              </a:rPr>
              <a:t>FAVOLE</a:t>
            </a:r>
          </a:p>
        </p:txBody>
      </p:sp>
      <p:sp>
        <p:nvSpPr>
          <p:cNvPr id="6" name="Ovale 5">
            <a:extLst>
              <a:ext uri="{FF2B5EF4-FFF2-40B4-BE49-F238E27FC236}">
                <a16:creationId xmlns:a16="http://schemas.microsoft.com/office/drawing/2014/main" id="{FEE4E945-BF0E-0B8B-52DD-DBB8CDD6A025}"/>
              </a:ext>
            </a:extLst>
          </p:cNvPr>
          <p:cNvSpPr/>
          <p:nvPr/>
        </p:nvSpPr>
        <p:spPr>
          <a:xfrm rot="21184213">
            <a:off x="456317" y="5173031"/>
            <a:ext cx="2894260" cy="154558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r>
              <a:rPr lang="it-IT" sz="28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RICETTE</a:t>
            </a:r>
          </a:p>
        </p:txBody>
      </p:sp>
      <p:pic>
        <p:nvPicPr>
          <p:cNvPr id="2052" name="Picture 4" descr="FOSSACESIA – “TUTTI INSIEME PER TUTTI I BAMBINI DEL MONDO”">
            <a:extLst>
              <a:ext uri="{FF2B5EF4-FFF2-40B4-BE49-F238E27FC236}">
                <a16:creationId xmlns:a16="http://schemas.microsoft.com/office/drawing/2014/main" id="{632A1C18-555E-E025-5AF8-173532C84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3413">
            <a:off x="5444176" y="2473587"/>
            <a:ext cx="5053516" cy="3167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4" name="Picture 6" descr="Bambini RiaTTiviaMoci – maestralena">
            <a:extLst>
              <a:ext uri="{FF2B5EF4-FFF2-40B4-BE49-F238E27FC236}">
                <a16:creationId xmlns:a16="http://schemas.microsoft.com/office/drawing/2014/main" id="{25C08304-B8A1-D495-D7CC-DD2D75D3D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681" y="5004076"/>
            <a:ext cx="5196835" cy="188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9715FA3E-9E13-B005-9714-B73BB53D2D3C}"/>
              </a:ext>
            </a:extLst>
          </p:cNvPr>
          <p:cNvSpPr/>
          <p:nvPr/>
        </p:nvSpPr>
        <p:spPr>
          <a:xfrm>
            <a:off x="101601" y="718456"/>
            <a:ext cx="3576624" cy="3509679"/>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I coccodrilli vengono visti come l’anima dei nostri antenati; alla loro morte viene dedicata una cerimonia funebre. Quando il villaggio cade in disgrazia, emettono dei versi che i nostri anziani cercano di interpretare per contrastare la sventura.</a:t>
            </a:r>
          </a:p>
        </p:txBody>
      </p:sp>
      <p:sp>
        <p:nvSpPr>
          <p:cNvPr id="15" name="Ovale 14">
            <a:extLst>
              <a:ext uri="{FF2B5EF4-FFF2-40B4-BE49-F238E27FC236}">
                <a16:creationId xmlns:a16="http://schemas.microsoft.com/office/drawing/2014/main" id="{B625A32F-A2CB-AB53-C48B-58696E716D02}"/>
              </a:ext>
            </a:extLst>
          </p:cNvPr>
          <p:cNvSpPr/>
          <p:nvPr/>
        </p:nvSpPr>
        <p:spPr>
          <a:xfrm>
            <a:off x="5990835" y="105228"/>
            <a:ext cx="5801289" cy="4252012"/>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Una caverna, rifugio di fate, era, un tempo, situata in quella che oggi viene chiamata la caverna delle sette stanze, posta nella valle di </a:t>
            </a:r>
            <a:r>
              <a:rPr lang="it-IT" dirty="0" err="1">
                <a:solidFill>
                  <a:srgbClr val="C00000"/>
                </a:solidFill>
              </a:rPr>
              <a:t>Duppo</a:t>
            </a:r>
            <a:r>
              <a:rPr lang="it-IT" dirty="0">
                <a:solidFill>
                  <a:srgbClr val="C00000"/>
                </a:solidFill>
              </a:rPr>
              <a:t>, appena oltre il confine </a:t>
            </a:r>
            <a:r>
              <a:rPr lang="it-IT" dirty="0" err="1">
                <a:solidFill>
                  <a:srgbClr val="C00000"/>
                </a:solidFill>
              </a:rPr>
              <a:t>lodrinese</a:t>
            </a:r>
            <a:r>
              <a:rPr lang="it-IT" dirty="0">
                <a:solidFill>
                  <a:srgbClr val="C00000"/>
                </a:solidFill>
              </a:rPr>
              <a:t> con la Valle Sabbia, tra i paesi di Casto e Alone.</a:t>
            </a:r>
          </a:p>
          <a:p>
            <a:pPr algn="ctr"/>
            <a:r>
              <a:rPr lang="it-IT" dirty="0">
                <a:solidFill>
                  <a:srgbClr val="C00000"/>
                </a:solidFill>
              </a:rPr>
              <a:t>Si racconta infatti che vi abitassero sette fate che abbellivano la loro dimora, tingendo di zaffiro i tramonti e colorando i castagni di oro fino.</a:t>
            </a:r>
          </a:p>
          <a:p>
            <a:pPr algn="ctr"/>
            <a:r>
              <a:rPr lang="it-IT" dirty="0">
                <a:solidFill>
                  <a:srgbClr val="C00000"/>
                </a:solidFill>
              </a:rPr>
              <a:t>Gli abitanti del luogo erano molto devoti a queste fate e vivevano in contemplazione di queste meraviglie.</a:t>
            </a:r>
          </a:p>
        </p:txBody>
      </p:sp>
      <p:sp>
        <p:nvSpPr>
          <p:cNvPr id="22" name="Ovale 21">
            <a:extLst>
              <a:ext uri="{FF2B5EF4-FFF2-40B4-BE49-F238E27FC236}">
                <a16:creationId xmlns:a16="http://schemas.microsoft.com/office/drawing/2014/main" id="{8CFECE30-135E-A47C-2C40-CA1ACC118FB6}"/>
              </a:ext>
            </a:extLst>
          </p:cNvPr>
          <p:cNvSpPr/>
          <p:nvPr/>
        </p:nvSpPr>
        <p:spPr>
          <a:xfrm>
            <a:off x="1665514" y="4324907"/>
            <a:ext cx="9797144" cy="2427865"/>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Un brutto giorno, però, alcuni uomini egoisti entrarono nel castello delle fate e a colpi di piccone asportarono quarzi e smeraldi per adornare le loro abitazioni. Le fate fuggirono spaventate, mentre un terremoto di enormi proporzioni sconvolse tutto il paesaggio circostante. Grossi macigni precipitarono a valle, costituendo alti e solitari picchi. Tutto questo avvenne sotto lo sguardo triste dei montanari, che videro scomparire per sempre il loro meraviglioso mondo incantato. </a:t>
            </a:r>
          </a:p>
        </p:txBody>
      </p:sp>
      <p:sp>
        <p:nvSpPr>
          <p:cNvPr id="24" name="Rettangolo 23">
            <a:extLst>
              <a:ext uri="{FF2B5EF4-FFF2-40B4-BE49-F238E27FC236}">
                <a16:creationId xmlns:a16="http://schemas.microsoft.com/office/drawing/2014/main" id="{A9508898-856E-57E1-3502-502D9BFCEE86}"/>
              </a:ext>
            </a:extLst>
          </p:cNvPr>
          <p:cNvSpPr/>
          <p:nvPr/>
        </p:nvSpPr>
        <p:spPr>
          <a:xfrm rot="20962603">
            <a:off x="9757154" y="4149974"/>
            <a:ext cx="2445443" cy="1077218"/>
          </a:xfrm>
          <a:prstGeom prst="rect">
            <a:avLst/>
          </a:prstGeom>
          <a:noFill/>
        </p:spPr>
        <p:txBody>
          <a:bodyPr wrap="square" lIns="91440" tIns="45720" rIns="91440" bIns="45720">
            <a:spAutoFit/>
          </a:bodyPr>
          <a:lstStyle/>
          <a:p>
            <a:pPr algn="ctr"/>
            <a:r>
              <a:rPr lang="it-IT"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 FATE D</a:t>
            </a:r>
            <a:r>
              <a:rPr lang="it-IT"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 DUPPO</a:t>
            </a:r>
            <a:endParaRPr lang="it-IT"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7" name="Rettangolo 26">
            <a:extLst>
              <a:ext uri="{FF2B5EF4-FFF2-40B4-BE49-F238E27FC236}">
                <a16:creationId xmlns:a16="http://schemas.microsoft.com/office/drawing/2014/main" id="{53F31FCF-DDE4-7C35-F248-B73F1ACA7826}"/>
              </a:ext>
            </a:extLst>
          </p:cNvPr>
          <p:cNvSpPr/>
          <p:nvPr/>
        </p:nvSpPr>
        <p:spPr>
          <a:xfrm rot="711389">
            <a:off x="2763402" y="372956"/>
            <a:ext cx="4204359" cy="1569660"/>
          </a:xfrm>
          <a:prstGeom prst="rect">
            <a:avLst/>
          </a:prstGeom>
          <a:noFill/>
        </p:spPr>
        <p:txBody>
          <a:bodyPr wrap="square" lIns="91440" tIns="45720" rIns="91440" bIns="45720">
            <a:spAutoFit/>
          </a:bodyPr>
          <a:lstStyle/>
          <a:p>
            <a:pPr algn="ctr"/>
            <a:r>
              <a:rPr lang="it-IT"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LA LEGGENDA DEI COCCODRILLI SACRI DI BAZOULE’</a:t>
            </a:r>
          </a:p>
        </p:txBody>
      </p:sp>
      <p:pic>
        <p:nvPicPr>
          <p:cNvPr id="2050" name="Picture 2" descr="Vettoriale stockCoccodrillo di ©blueringmedia #73289333">
            <a:extLst>
              <a:ext uri="{FF2B5EF4-FFF2-40B4-BE49-F238E27FC236}">
                <a16:creationId xmlns:a16="http://schemas.microsoft.com/office/drawing/2014/main" id="{D1138E4A-6899-AC52-7963-6D403867D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63" y="2118618"/>
            <a:ext cx="1567544" cy="22062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atine Immagini Vettoriali Stock | Depositphotos">
            <a:extLst>
              <a:ext uri="{FF2B5EF4-FFF2-40B4-BE49-F238E27FC236}">
                <a16:creationId xmlns:a16="http://schemas.microsoft.com/office/drawing/2014/main" id="{AAEAD989-A88A-AE20-D5A2-D77B14FB2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5" y="4506686"/>
            <a:ext cx="1605950" cy="20465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rkina faso da it.wikipedia.org">
            <a:extLst>
              <a:ext uri="{FF2B5EF4-FFF2-40B4-BE49-F238E27FC236}">
                <a16:creationId xmlns:a16="http://schemas.microsoft.com/office/drawing/2014/main" id="{22F27522-8E9C-B56D-3F7A-F9CFCF4EA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1023" y="1872600"/>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drino, Valle Duppo - | Come Arrivare">
            <a:extLst>
              <a:ext uri="{FF2B5EF4-FFF2-40B4-BE49-F238E27FC236}">
                <a16:creationId xmlns:a16="http://schemas.microsoft.com/office/drawing/2014/main" id="{97A2D7BA-2E73-7E16-97B2-B2F9EB4E1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8334" y="5222424"/>
            <a:ext cx="1863081" cy="122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702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B625A32F-A2CB-AB53-C48B-58696E716D02}"/>
              </a:ext>
            </a:extLst>
          </p:cNvPr>
          <p:cNvSpPr/>
          <p:nvPr/>
        </p:nvSpPr>
        <p:spPr>
          <a:xfrm>
            <a:off x="6722404" y="0"/>
            <a:ext cx="5469598" cy="6857999"/>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In un tempo lontano, la figlia di un ricco possidente di Branzi si innamora di un pastore della Valle Taleggio. Un amore ostacolato dalla famiglia della ragazza, che organizza per lei il matrimonio con un proprietario di fucine della Val Fondra. La ragazza, disperata, prega invano il padre di poter sposare il pastore. In seguito al suo categorico rifiuto, si ammala di mal d’amore e comincia a rifiutare il cibo, diventando triste e debole. Il padre, preoccupato per la salute della ragazza, consulta e riceve diversi medici, nel tentativo di trovare una cura per la figlia, sempre più deperita. Nessuno sembra capire quale male affligge la giovane, </a:t>
            </a:r>
            <a:r>
              <a:rPr lang="it-IT" dirty="0" err="1">
                <a:solidFill>
                  <a:srgbClr val="C00000"/>
                </a:solidFill>
              </a:rPr>
              <a:t>finchè</a:t>
            </a:r>
            <a:r>
              <a:rPr lang="it-IT" dirty="0">
                <a:solidFill>
                  <a:srgbClr val="C00000"/>
                </a:solidFill>
              </a:rPr>
              <a:t> si fa vanti un luminare in grado di far stare meglio la ragazza. </a:t>
            </a:r>
          </a:p>
        </p:txBody>
      </p:sp>
      <p:sp>
        <p:nvSpPr>
          <p:cNvPr id="22" name="Ovale 21">
            <a:extLst>
              <a:ext uri="{FF2B5EF4-FFF2-40B4-BE49-F238E27FC236}">
                <a16:creationId xmlns:a16="http://schemas.microsoft.com/office/drawing/2014/main" id="{8CFECE30-135E-A47C-2C40-CA1ACC118FB6}"/>
              </a:ext>
            </a:extLst>
          </p:cNvPr>
          <p:cNvSpPr/>
          <p:nvPr/>
        </p:nvSpPr>
        <p:spPr>
          <a:xfrm>
            <a:off x="101601" y="2044694"/>
            <a:ext cx="6234463" cy="4635183"/>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Questo dottore comincia a fare visita tutti i giorni alla triste fanciulla, la quale ritrova il suo sorriso e l’appetito. Ma l’inganno viene presto smascherato. Infatti, il medico non era altro che il pastore amato travestito. Venuti allo scoperto, i due ragazzi decidono di fuggire nel cuore della notte, prendendo la strada per Piano delle Casere. Qui vengono braccati e, nel tentativo di fuggire, la ragazza cade e si ferisce. Il suo innamorato la prende in braccio e prosegue nella fuga </a:t>
            </a:r>
            <a:r>
              <a:rPr lang="it-IT" dirty="0" err="1">
                <a:solidFill>
                  <a:srgbClr val="C00000"/>
                </a:solidFill>
              </a:rPr>
              <a:t>finchè</a:t>
            </a:r>
            <a:r>
              <a:rPr lang="it-IT" dirty="0">
                <a:solidFill>
                  <a:srgbClr val="C00000"/>
                </a:solidFill>
              </a:rPr>
              <a:t>, stanchi e disorientati, cadono in un burrone. Nel punto in cui i due giovani precipitano si aprono due conche dalle quali comincia a zampillare acqua, dando origine ai Laghi Gemelli. </a:t>
            </a:r>
          </a:p>
        </p:txBody>
      </p:sp>
      <p:sp>
        <p:nvSpPr>
          <p:cNvPr id="24" name="Rettangolo 23">
            <a:extLst>
              <a:ext uri="{FF2B5EF4-FFF2-40B4-BE49-F238E27FC236}">
                <a16:creationId xmlns:a16="http://schemas.microsoft.com/office/drawing/2014/main" id="{A9508898-856E-57E1-3502-502D9BFCEE86}"/>
              </a:ext>
            </a:extLst>
          </p:cNvPr>
          <p:cNvSpPr/>
          <p:nvPr/>
        </p:nvSpPr>
        <p:spPr>
          <a:xfrm rot="21390220">
            <a:off x="4117489" y="298136"/>
            <a:ext cx="3957458" cy="707886"/>
          </a:xfrm>
          <a:prstGeom prst="rect">
            <a:avLst/>
          </a:prstGeom>
          <a:noFill/>
        </p:spPr>
        <p:txBody>
          <a:bodyPr wrap="square" lIns="91440" tIns="45720" rIns="91440" bIns="45720">
            <a:spAutoFit/>
          </a:bodyPr>
          <a:lstStyle/>
          <a:p>
            <a:pPr algn="ctr"/>
            <a:r>
              <a:rPr lang="it-IT"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LA LEGGENDA</a:t>
            </a:r>
          </a:p>
        </p:txBody>
      </p:sp>
      <p:graphicFrame>
        <p:nvGraphicFramePr>
          <p:cNvPr id="3" name="Diagramma 2">
            <a:extLst>
              <a:ext uri="{FF2B5EF4-FFF2-40B4-BE49-F238E27FC236}">
                <a16:creationId xmlns:a16="http://schemas.microsoft.com/office/drawing/2014/main" id="{E9EBD88D-53F4-4ADB-A909-A4E9FC667F8E}"/>
              </a:ext>
            </a:extLst>
          </p:cNvPr>
          <p:cNvGraphicFramePr/>
          <p:nvPr>
            <p:extLst>
              <p:ext uri="{D42A27DB-BD31-4B8C-83A1-F6EECF244321}">
                <p14:modId xmlns:p14="http://schemas.microsoft.com/office/powerpoint/2010/main" val="3626878904"/>
              </p:ext>
            </p:extLst>
          </p:nvPr>
        </p:nvGraphicFramePr>
        <p:xfrm>
          <a:off x="101601" y="325432"/>
          <a:ext cx="4648112" cy="1719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a 4">
            <a:extLst>
              <a:ext uri="{FF2B5EF4-FFF2-40B4-BE49-F238E27FC236}">
                <a16:creationId xmlns:a16="http://schemas.microsoft.com/office/drawing/2014/main" id="{5AE78B35-8A78-F6E2-E870-B0E9AB180FD3}"/>
              </a:ext>
            </a:extLst>
          </p:cNvPr>
          <p:cNvGraphicFramePr/>
          <p:nvPr>
            <p:extLst>
              <p:ext uri="{D42A27DB-BD31-4B8C-83A1-F6EECF244321}">
                <p14:modId xmlns:p14="http://schemas.microsoft.com/office/powerpoint/2010/main" val="1014090909"/>
              </p:ext>
            </p:extLst>
          </p:nvPr>
        </p:nvGraphicFramePr>
        <p:xfrm>
          <a:off x="444457" y="178123"/>
          <a:ext cx="4399686" cy="18665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54" name="Picture 6" descr="Shepherd Clipart Images | Free Download | PNG Transparent Background -  Pngtree">
            <a:extLst>
              <a:ext uri="{FF2B5EF4-FFF2-40B4-BE49-F238E27FC236}">
                <a16:creationId xmlns:a16="http://schemas.microsoft.com/office/drawing/2014/main" id="{C7DFB35B-A3F9-3DD7-0567-CADBDA8A49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5302" y="5347504"/>
            <a:ext cx="1160610" cy="13323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mposición De Dibujos Animados De Princesa Medieval Ilustraciones svg,  vectoriales, clip art vectorizado libre de derechos. Image 183923300">
            <a:extLst>
              <a:ext uri="{FF2B5EF4-FFF2-40B4-BE49-F238E27FC236}">
                <a16:creationId xmlns:a16="http://schemas.microsoft.com/office/drawing/2014/main" id="{2E91CF6E-D5F5-FFF8-00D7-3F5DD92069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30483" y="888264"/>
            <a:ext cx="1568805" cy="1594015"/>
          </a:xfrm>
          <a:prstGeom prst="rect">
            <a:avLst/>
          </a:prstGeom>
          <a:noFill/>
          <a:extLst>
            <a:ext uri="{909E8E84-426E-40DD-AFC4-6F175D3DCCD1}">
              <a14:hiddenFill xmlns:a14="http://schemas.microsoft.com/office/drawing/2010/main">
                <a:solidFill>
                  <a:srgbClr val="FFFFFF"/>
                </a:solidFill>
              </a14:hiddenFill>
            </a:ext>
          </a:extLst>
        </p:spPr>
      </p:pic>
      <p:sp>
        <p:nvSpPr>
          <p:cNvPr id="7" name="Cuore 6">
            <a:extLst>
              <a:ext uri="{FF2B5EF4-FFF2-40B4-BE49-F238E27FC236}">
                <a16:creationId xmlns:a16="http://schemas.microsoft.com/office/drawing/2014/main" id="{4215A349-26B9-1C51-5AE1-107DDFE61FEB}"/>
              </a:ext>
            </a:extLst>
          </p:cNvPr>
          <p:cNvSpPr/>
          <p:nvPr/>
        </p:nvSpPr>
        <p:spPr>
          <a:xfrm rot="20728726">
            <a:off x="6258533" y="2496664"/>
            <a:ext cx="407601" cy="451413"/>
          </a:xfrm>
          <a:prstGeom prst="hear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uore 7">
            <a:extLst>
              <a:ext uri="{FF2B5EF4-FFF2-40B4-BE49-F238E27FC236}">
                <a16:creationId xmlns:a16="http://schemas.microsoft.com/office/drawing/2014/main" id="{C2DBFF88-2E69-49FD-D690-F73C3CE412DC}"/>
              </a:ext>
            </a:extLst>
          </p:cNvPr>
          <p:cNvSpPr/>
          <p:nvPr/>
        </p:nvSpPr>
        <p:spPr>
          <a:xfrm rot="20728726">
            <a:off x="6849371" y="3674433"/>
            <a:ext cx="407601" cy="451413"/>
          </a:xfrm>
          <a:prstGeom prst="hear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uore 8">
            <a:extLst>
              <a:ext uri="{FF2B5EF4-FFF2-40B4-BE49-F238E27FC236}">
                <a16:creationId xmlns:a16="http://schemas.microsoft.com/office/drawing/2014/main" id="{17A955F6-2F03-B107-120B-D8FD1F5F278E}"/>
              </a:ext>
            </a:extLst>
          </p:cNvPr>
          <p:cNvSpPr/>
          <p:nvPr/>
        </p:nvSpPr>
        <p:spPr>
          <a:xfrm rot="20728726">
            <a:off x="5557202" y="3496715"/>
            <a:ext cx="407601" cy="451413"/>
          </a:xfrm>
          <a:prstGeom prst="hear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uore 9">
            <a:extLst>
              <a:ext uri="{FF2B5EF4-FFF2-40B4-BE49-F238E27FC236}">
                <a16:creationId xmlns:a16="http://schemas.microsoft.com/office/drawing/2014/main" id="{4C54C945-4AD0-07E3-AE66-D0E8B596CA94}"/>
              </a:ext>
            </a:extLst>
          </p:cNvPr>
          <p:cNvSpPr/>
          <p:nvPr/>
        </p:nvSpPr>
        <p:spPr>
          <a:xfrm rot="20728726">
            <a:off x="6441806" y="4674079"/>
            <a:ext cx="407601" cy="451413"/>
          </a:xfrm>
          <a:prstGeom prst="hear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0383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B625A32F-A2CB-AB53-C48B-58696E716D02}"/>
              </a:ext>
            </a:extLst>
          </p:cNvPr>
          <p:cNvSpPr/>
          <p:nvPr/>
        </p:nvSpPr>
        <p:spPr>
          <a:xfrm>
            <a:off x="6731454" y="2697364"/>
            <a:ext cx="3930871" cy="229157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2"/>
                </a:solidFill>
              </a:rPr>
              <a:t>Dicono che chi beve l’acqua da quella fontana si sposerà a Vestone.</a:t>
            </a:r>
          </a:p>
        </p:txBody>
      </p:sp>
      <p:sp>
        <p:nvSpPr>
          <p:cNvPr id="22" name="Ovale 21">
            <a:extLst>
              <a:ext uri="{FF2B5EF4-FFF2-40B4-BE49-F238E27FC236}">
                <a16:creationId xmlns:a16="http://schemas.microsoft.com/office/drawing/2014/main" id="{8CFECE30-135E-A47C-2C40-CA1ACC118FB6}"/>
              </a:ext>
            </a:extLst>
          </p:cNvPr>
          <p:cNvSpPr/>
          <p:nvPr/>
        </p:nvSpPr>
        <p:spPr>
          <a:xfrm>
            <a:off x="1369767" y="1863613"/>
            <a:ext cx="5421664" cy="3693954"/>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Garibaldi con i suoi soldati, dopo aver liberato Vestone dal nemico, si fermò a bere l’acqua della fontanella che era nella piazzetta del paese.</a:t>
            </a:r>
          </a:p>
        </p:txBody>
      </p:sp>
      <p:sp>
        <p:nvSpPr>
          <p:cNvPr id="24" name="Rettangolo 23">
            <a:extLst>
              <a:ext uri="{FF2B5EF4-FFF2-40B4-BE49-F238E27FC236}">
                <a16:creationId xmlns:a16="http://schemas.microsoft.com/office/drawing/2014/main" id="{A9508898-856E-57E1-3502-502D9BFCEE86}"/>
              </a:ext>
            </a:extLst>
          </p:cNvPr>
          <p:cNvSpPr/>
          <p:nvPr/>
        </p:nvSpPr>
        <p:spPr>
          <a:xfrm rot="21390220">
            <a:off x="-913195" y="623433"/>
            <a:ext cx="9113046" cy="707886"/>
          </a:xfrm>
          <a:prstGeom prst="rect">
            <a:avLst/>
          </a:prstGeom>
          <a:noFill/>
        </p:spPr>
        <p:txBody>
          <a:bodyPr wrap="square" lIns="91440" tIns="45720" rIns="91440" bIns="45720">
            <a:spAutoFit/>
          </a:bodyPr>
          <a:lstStyle/>
          <a:p>
            <a:pPr algn="ctr"/>
            <a:r>
              <a:rPr lang="it-IT"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LA LEGGENDA</a:t>
            </a:r>
            <a:r>
              <a:rPr lang="it-IT"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DI GARIBALDI</a:t>
            </a:r>
            <a:endParaRPr lang="it-IT"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1026" name="Picture 2" descr="Vestone - Wikipedia">
            <a:extLst>
              <a:ext uri="{FF2B5EF4-FFF2-40B4-BE49-F238E27FC236}">
                <a16:creationId xmlns:a16="http://schemas.microsoft.com/office/drawing/2014/main" id="{9DA228DE-E378-7FEE-8DFE-D6751BBF4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170">
            <a:off x="6867181" y="262826"/>
            <a:ext cx="3659419" cy="2195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Acqua Della Fontana Vettoriali, Illustrazioni e Clipart">
            <a:extLst>
              <a:ext uri="{FF2B5EF4-FFF2-40B4-BE49-F238E27FC236}">
                <a16:creationId xmlns:a16="http://schemas.microsoft.com/office/drawing/2014/main" id="{927DB5E2-CA36-F631-DD59-130C5C063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350" y="5299318"/>
            <a:ext cx="2530162" cy="15586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storia della &quot;spedizione dei mille&quot;, la campagna di Garibaldi per  l'unificazione italiana">
            <a:extLst>
              <a:ext uri="{FF2B5EF4-FFF2-40B4-BE49-F238E27FC236}">
                <a16:creationId xmlns:a16="http://schemas.microsoft.com/office/drawing/2014/main" id="{BDABB6BC-74F8-8DE1-4AAE-642271F12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4335">
            <a:off x="477021" y="5007452"/>
            <a:ext cx="2552128"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SAMENTO | Wedding illustration, Digi stamps, Wedding couples">
            <a:extLst>
              <a:ext uri="{FF2B5EF4-FFF2-40B4-BE49-F238E27FC236}">
                <a16:creationId xmlns:a16="http://schemas.microsoft.com/office/drawing/2014/main" id="{F794BAC1-D26D-AF1C-35FA-E0C2EA832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59993">
            <a:off x="8834143" y="5164196"/>
            <a:ext cx="1762412" cy="147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386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B625A32F-A2CB-AB53-C48B-58696E716D02}"/>
              </a:ext>
            </a:extLst>
          </p:cNvPr>
          <p:cNvSpPr/>
          <p:nvPr/>
        </p:nvSpPr>
        <p:spPr>
          <a:xfrm>
            <a:off x="8040235" y="2588549"/>
            <a:ext cx="4060325" cy="3192889"/>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C00000"/>
                </a:solidFill>
              </a:rPr>
              <a:t>Nei periodi delle festività dedicate alla Vergine Maria, il Santuario è aperto per le funzioni religiose e c’è la possibilità di vedere esposta la Madonnina, una scultura in legno in stile bizantino, posta in un’urna che non è visibile al pubblico negli altri periodi dell’anno. </a:t>
            </a:r>
          </a:p>
        </p:txBody>
      </p:sp>
      <p:sp>
        <p:nvSpPr>
          <p:cNvPr id="24" name="Rettangolo 23">
            <a:extLst>
              <a:ext uri="{FF2B5EF4-FFF2-40B4-BE49-F238E27FC236}">
                <a16:creationId xmlns:a16="http://schemas.microsoft.com/office/drawing/2014/main" id="{A9508898-856E-57E1-3502-502D9BFCEE86}"/>
              </a:ext>
            </a:extLst>
          </p:cNvPr>
          <p:cNvSpPr/>
          <p:nvPr/>
        </p:nvSpPr>
        <p:spPr>
          <a:xfrm rot="21390220">
            <a:off x="-994476" y="375708"/>
            <a:ext cx="9113046" cy="707886"/>
          </a:xfrm>
          <a:prstGeom prst="rect">
            <a:avLst/>
          </a:prstGeom>
          <a:noFill/>
        </p:spPr>
        <p:txBody>
          <a:bodyPr wrap="square" lIns="91440" tIns="45720" rIns="91440" bIns="45720">
            <a:spAutoFit/>
          </a:bodyPr>
          <a:lstStyle/>
          <a:p>
            <a:pPr algn="ctr"/>
            <a:r>
              <a:rPr lang="it-IT" sz="4000" b="1" cap="none" spc="0" dirty="0">
                <a:ln w="12700">
                  <a:solidFill>
                    <a:schemeClr val="accent2">
                      <a:lumMod val="40000"/>
                      <a:lumOff val="60000"/>
                    </a:schemeClr>
                  </a:solidFill>
                  <a:prstDash val="solid"/>
                </a:ln>
                <a:solidFill>
                  <a:schemeClr val="accent3">
                    <a:lumMod val="40000"/>
                    <a:lumOff val="60000"/>
                  </a:schemeClr>
                </a:solidFill>
                <a:effectLst>
                  <a:innerShdw blurRad="177800">
                    <a:schemeClr val="accent3">
                      <a:lumMod val="50000"/>
                    </a:schemeClr>
                  </a:innerShdw>
                </a:effectLst>
              </a:rPr>
              <a:t>LA </a:t>
            </a:r>
            <a:r>
              <a:rPr lang="it-IT" sz="4000" b="1" dirty="0">
                <a:ln w="12700">
                  <a:solidFill>
                    <a:schemeClr val="accent2">
                      <a:lumMod val="40000"/>
                      <a:lumOff val="60000"/>
                    </a:schemeClr>
                  </a:solidFill>
                  <a:prstDash val="solid"/>
                </a:ln>
                <a:solidFill>
                  <a:schemeClr val="accent3">
                    <a:lumMod val="40000"/>
                    <a:lumOff val="60000"/>
                  </a:schemeClr>
                </a:solidFill>
                <a:effectLst>
                  <a:innerShdw blurRad="177800">
                    <a:schemeClr val="accent3">
                      <a:lumMod val="50000"/>
                    </a:schemeClr>
                  </a:innerShdw>
                </a:effectLst>
              </a:rPr>
              <a:t>MADONNA DEL VISELLO</a:t>
            </a:r>
            <a:endParaRPr lang="it-IT" sz="4000" b="1" cap="none" spc="0" dirty="0">
              <a:ln w="12700">
                <a:solidFill>
                  <a:schemeClr val="accent2">
                    <a:lumMod val="40000"/>
                    <a:lumOff val="60000"/>
                  </a:schemeClr>
                </a:solidFill>
                <a:prstDash val="solid"/>
              </a:ln>
              <a:solidFill>
                <a:schemeClr val="accent3">
                  <a:lumMod val="40000"/>
                  <a:lumOff val="60000"/>
                </a:schemeClr>
              </a:solidFill>
              <a:effectLst>
                <a:innerShdw blurRad="177800">
                  <a:schemeClr val="accent3">
                    <a:lumMod val="50000"/>
                  </a:schemeClr>
                </a:innerShdw>
              </a:effectLst>
            </a:endParaRPr>
          </a:p>
        </p:txBody>
      </p:sp>
      <p:sp>
        <p:nvSpPr>
          <p:cNvPr id="2" name="CasellaDiTesto 1">
            <a:extLst>
              <a:ext uri="{FF2B5EF4-FFF2-40B4-BE49-F238E27FC236}">
                <a16:creationId xmlns:a16="http://schemas.microsoft.com/office/drawing/2014/main" id="{DCCCAECB-F59B-10BD-ECC5-7AE760775F11}"/>
              </a:ext>
            </a:extLst>
          </p:cNvPr>
          <p:cNvSpPr txBox="1"/>
          <p:nvPr/>
        </p:nvSpPr>
        <p:spPr>
          <a:xfrm>
            <a:off x="1137439" y="1060547"/>
            <a:ext cx="5648452" cy="5632311"/>
          </a:xfrm>
          <a:prstGeom prst="rect">
            <a:avLst/>
          </a:prstGeom>
          <a:noFill/>
        </p:spPr>
        <p:txBody>
          <a:bodyPr wrap="square" rtlCol="0">
            <a:spAutoFit/>
          </a:bodyPr>
          <a:lstStyle/>
          <a:p>
            <a:pPr algn="just"/>
            <a:r>
              <a:rPr lang="it-IT" dirty="0">
                <a:solidFill>
                  <a:srgbClr val="C00000"/>
                </a:solidFill>
              </a:rPr>
              <a:t>La leggenda narra che nel 1522 Maria apparve in una località in montagna chiamata </a:t>
            </a:r>
            <a:r>
              <a:rPr lang="it-IT" dirty="0" err="1">
                <a:solidFill>
                  <a:srgbClr val="C00000"/>
                </a:solidFill>
              </a:rPr>
              <a:t>Visello</a:t>
            </a:r>
            <a:r>
              <a:rPr lang="it-IT" dirty="0">
                <a:solidFill>
                  <a:srgbClr val="C00000"/>
                </a:solidFill>
              </a:rPr>
              <a:t>, nella frazione di Gazzane, nel comune di Preseglie, al muto contadino </a:t>
            </a:r>
            <a:r>
              <a:rPr lang="it-IT" dirty="0" err="1">
                <a:solidFill>
                  <a:srgbClr val="C00000"/>
                </a:solidFill>
              </a:rPr>
              <a:t>Bonfadino</a:t>
            </a:r>
            <a:r>
              <a:rPr lang="it-IT" dirty="0">
                <a:solidFill>
                  <a:srgbClr val="C00000"/>
                </a:solidFill>
              </a:rPr>
              <a:t>. Mentre stava custodendo le sue mucche, gli apparve la Madonna in abito bianco e gli chiese di convincere la comunità a costruire un santuario a lei dedicato proprio in quel luogo. La Madonna gli diede dei compiti da svolgere in modo che la gente le avrebbe creduto. Gli disse: «Vai e mungi il latte a quella giovenca di sei mesi e portalo agli ammalati e agli infermi». Il contadino rispose: «Ma è troppo giovane, non fa il latte!» E da lì il primo miracolo perché la mucca  giovane fece il latte e lui che era muto cominciò a parlare. Corse in paese e grazie a  quel latte miracoloso  gli ammalati guarirono dalla peste e anche gli infermi. La gente  credette a Maria e iniziò a costruire il santuario su un terreno che un proprietario donò commosso per il racconto dell’apparizione.  E così nasceva il Santuario della Madonna del </a:t>
            </a:r>
            <a:r>
              <a:rPr lang="it-IT" dirty="0" err="1">
                <a:solidFill>
                  <a:srgbClr val="C00000"/>
                </a:solidFill>
              </a:rPr>
              <a:t>Visello</a:t>
            </a:r>
            <a:r>
              <a:rPr lang="it-IT" dirty="0">
                <a:solidFill>
                  <a:srgbClr val="C00000"/>
                </a:solidFill>
              </a:rPr>
              <a:t>, divenuto nel tempo meta di devozione popolare, di riflessione e preghiera. </a:t>
            </a:r>
          </a:p>
        </p:txBody>
      </p:sp>
      <p:pic>
        <p:nvPicPr>
          <p:cNvPr id="3" name="Picture 2" descr="Santuario Madonna del Visello – Vallesabbia IT">
            <a:extLst>
              <a:ext uri="{FF2B5EF4-FFF2-40B4-BE49-F238E27FC236}">
                <a16:creationId xmlns:a16="http://schemas.microsoft.com/office/drawing/2014/main" id="{97039FEC-F4A0-6EA7-E572-39D13909F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15" y="274008"/>
            <a:ext cx="3790191" cy="2059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6" descr="Happy farmer milking cow illustration 6461884 Vector Art at Vecteezy">
            <a:extLst>
              <a:ext uri="{FF2B5EF4-FFF2-40B4-BE49-F238E27FC236}">
                <a16:creationId xmlns:a16="http://schemas.microsoft.com/office/drawing/2014/main" id="{5A20B3ED-A385-7201-EEA0-1147AC1C4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736" y="5364608"/>
            <a:ext cx="1864472" cy="121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832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1CB3A054-F818-C5C5-7C31-8E6A567304EF}"/>
              </a:ext>
            </a:extLst>
          </p:cNvPr>
          <p:cNvSpPr/>
          <p:nvPr/>
        </p:nvSpPr>
        <p:spPr>
          <a:xfrm rot="21162954">
            <a:off x="-9886" y="472124"/>
            <a:ext cx="4758538" cy="1077218"/>
          </a:xfrm>
          <a:prstGeom prst="rect">
            <a:avLst/>
          </a:prstGeom>
          <a:noFill/>
        </p:spPr>
        <p:txBody>
          <a:bodyPr wrap="square" lIns="91440" tIns="45720" rIns="91440" bIns="45720">
            <a:spAutoFit/>
          </a:bodyPr>
          <a:lstStyle/>
          <a:p>
            <a:pPr algn="ctr"/>
            <a:r>
              <a:rPr lang="it-IT" sz="3200" dirty="0">
                <a:ln w="0"/>
                <a:effectLst>
                  <a:outerShdw blurRad="38100" dist="19050" dir="2700000" algn="tl" rotWithShape="0">
                    <a:schemeClr val="dk1">
                      <a:alpha val="40000"/>
                    </a:schemeClr>
                  </a:outerShdw>
                </a:effectLst>
              </a:rPr>
              <a:t>LA LEGGENDA DEI PELLE LELE DI NOZZA</a:t>
            </a:r>
            <a:endParaRPr lang="it-IT" sz="3200" b="1" cap="none" spc="0" dirty="0">
              <a:ln w="22225">
                <a:solidFill>
                  <a:schemeClr val="accent2"/>
                </a:solidFill>
                <a:prstDash val="solid"/>
              </a:ln>
              <a:solidFill>
                <a:schemeClr val="accent2">
                  <a:lumMod val="40000"/>
                  <a:lumOff val="60000"/>
                </a:schemeClr>
              </a:solidFill>
              <a:effectLst/>
            </a:endParaRPr>
          </a:p>
        </p:txBody>
      </p:sp>
      <p:sp>
        <p:nvSpPr>
          <p:cNvPr id="2" name="CasellaDiTesto 1">
            <a:extLst>
              <a:ext uri="{FF2B5EF4-FFF2-40B4-BE49-F238E27FC236}">
                <a16:creationId xmlns:a16="http://schemas.microsoft.com/office/drawing/2014/main" id="{CDDAF675-8ECC-65CE-A816-18CD6CED5C92}"/>
              </a:ext>
            </a:extLst>
          </p:cNvPr>
          <p:cNvSpPr txBox="1"/>
          <p:nvPr/>
        </p:nvSpPr>
        <p:spPr>
          <a:xfrm>
            <a:off x="314151" y="1813956"/>
            <a:ext cx="4290792" cy="2585323"/>
          </a:xfrm>
          <a:prstGeom prst="rect">
            <a:avLst/>
          </a:prstGeom>
          <a:noFill/>
          <a:ln w="38100">
            <a:solidFill>
              <a:srgbClr val="FFFF00"/>
            </a:solidFill>
            <a:prstDash val="lgDash"/>
          </a:ln>
        </p:spPr>
        <p:txBody>
          <a:bodyPr wrap="square" rtlCol="0">
            <a:spAutoFit/>
          </a:bodyPr>
          <a:lstStyle/>
          <a:p>
            <a:pPr algn="just"/>
            <a:r>
              <a:rPr lang="it-IT" dirty="0">
                <a:solidFill>
                  <a:srgbClr val="C00000"/>
                </a:solidFill>
              </a:rPr>
              <a:t>Si narra che un tempo le donne delle famiglie di Nozza, una volta alla settimana, uccidevano le oche dei loro pollai in occasione del pranzo della domenica. Uccisi  i volatili, si raccoglievano, dopo,  presso le rive del fiume Chiese per </a:t>
            </a:r>
            <a:r>
              <a:rPr lang="it-IT" dirty="0" err="1">
                <a:solidFill>
                  <a:srgbClr val="C00000"/>
                </a:solidFill>
              </a:rPr>
              <a:t>pellare</a:t>
            </a:r>
            <a:r>
              <a:rPr lang="it-IT" dirty="0">
                <a:solidFill>
                  <a:srgbClr val="C00000"/>
                </a:solidFill>
              </a:rPr>
              <a:t> le loro oche. Da quel momento in poi i Nozzesi vengono chiamati «Pelle </a:t>
            </a:r>
            <a:r>
              <a:rPr lang="it-IT" dirty="0" err="1">
                <a:solidFill>
                  <a:srgbClr val="C00000"/>
                </a:solidFill>
              </a:rPr>
              <a:t>lele</a:t>
            </a:r>
            <a:r>
              <a:rPr lang="it-IT" dirty="0">
                <a:solidFill>
                  <a:srgbClr val="C00000"/>
                </a:solidFill>
              </a:rPr>
              <a:t>».</a:t>
            </a:r>
          </a:p>
        </p:txBody>
      </p:sp>
      <p:pic>
        <p:nvPicPr>
          <p:cNvPr id="4" name="Picture 2" descr="Vettoriale stockCoppia Oche Con Cappello Schizzo Sfondo Bianco Cartone  Animato Divertente di ©Decentstock #233006164">
            <a:extLst>
              <a:ext uri="{FF2B5EF4-FFF2-40B4-BE49-F238E27FC236}">
                <a16:creationId xmlns:a16="http://schemas.microsoft.com/office/drawing/2014/main" id="{48C689A3-4A74-A81C-0874-CE26329CD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490" y="4557986"/>
            <a:ext cx="2630170" cy="207329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3E6B30EC-C45B-2E4A-FC1C-14DDC80BBBB1}"/>
              </a:ext>
            </a:extLst>
          </p:cNvPr>
          <p:cNvSpPr txBox="1"/>
          <p:nvPr/>
        </p:nvSpPr>
        <p:spPr>
          <a:xfrm>
            <a:off x="6577570" y="1699862"/>
            <a:ext cx="4090430" cy="5078313"/>
          </a:xfrm>
          <a:prstGeom prst="rect">
            <a:avLst/>
          </a:prstGeom>
          <a:noFill/>
          <a:ln w="38100">
            <a:solidFill>
              <a:srgbClr val="FFFF00"/>
            </a:solidFill>
            <a:prstDash val="lgDash"/>
          </a:ln>
        </p:spPr>
        <p:txBody>
          <a:bodyPr wrap="square" rtlCol="0">
            <a:spAutoFit/>
          </a:bodyPr>
          <a:lstStyle/>
          <a:p>
            <a:pPr algn="just"/>
            <a:r>
              <a:rPr lang="it-IT" dirty="0">
                <a:solidFill>
                  <a:srgbClr val="C00000"/>
                </a:solidFill>
              </a:rPr>
              <a:t>Tutto è cominciato su un fico dove, all’imbrunire, si erano ritrovati alcuni amici a mangiare dolci frutti. «Sono dolcissimi ed ho la pancia piena» dice uno all’altro «ne avrò mangiati almeno cinquanta».</a:t>
            </a:r>
          </a:p>
          <a:p>
            <a:pPr algn="just"/>
            <a:r>
              <a:rPr lang="it-IT" dirty="0">
                <a:solidFill>
                  <a:srgbClr val="C00000"/>
                </a:solidFill>
              </a:rPr>
              <a:t>«Ma cosa stai dicendo» gli ha risposto quello, che casualmente era di Bione, «certo non sono dolci e, poi, io sono giusto a metà del primo».</a:t>
            </a:r>
          </a:p>
          <a:p>
            <a:pPr algn="just"/>
            <a:r>
              <a:rPr lang="it-IT" dirty="0">
                <a:solidFill>
                  <a:srgbClr val="C00000"/>
                </a:solidFill>
              </a:rPr>
              <a:t>Non si era accorto, il </a:t>
            </a:r>
            <a:r>
              <a:rPr lang="it-IT" dirty="0" err="1">
                <a:solidFill>
                  <a:srgbClr val="C00000"/>
                </a:solidFill>
              </a:rPr>
              <a:t>suchelù</a:t>
            </a:r>
            <a:r>
              <a:rPr lang="it-IT" dirty="0">
                <a:solidFill>
                  <a:srgbClr val="C00000"/>
                </a:solidFill>
              </a:rPr>
              <a:t> de </a:t>
            </a:r>
            <a:r>
              <a:rPr lang="it-IT" dirty="0" err="1">
                <a:solidFill>
                  <a:srgbClr val="C00000"/>
                </a:solidFill>
              </a:rPr>
              <a:t>Biù</a:t>
            </a:r>
            <a:r>
              <a:rPr lang="it-IT" dirty="0">
                <a:solidFill>
                  <a:srgbClr val="C00000"/>
                </a:solidFill>
              </a:rPr>
              <a:t>, che in luogo dei fichi si stava mangiando una grossa zucca che si era arrampicata fin lassù. Dopo questa storiella gli abitanti di Bione vengono amorevolmente chiamati «zucche di Bione», in dialetto bresciano «</a:t>
            </a:r>
            <a:r>
              <a:rPr lang="it-IT" dirty="0" err="1">
                <a:solidFill>
                  <a:srgbClr val="C00000"/>
                </a:solidFill>
              </a:rPr>
              <a:t>suchelù</a:t>
            </a:r>
            <a:r>
              <a:rPr lang="it-IT" dirty="0">
                <a:solidFill>
                  <a:srgbClr val="C00000"/>
                </a:solidFill>
              </a:rPr>
              <a:t> de </a:t>
            </a:r>
            <a:r>
              <a:rPr lang="it-IT" dirty="0" err="1">
                <a:solidFill>
                  <a:srgbClr val="C00000"/>
                </a:solidFill>
              </a:rPr>
              <a:t>Biù</a:t>
            </a:r>
            <a:r>
              <a:rPr lang="it-IT" dirty="0">
                <a:solidFill>
                  <a:srgbClr val="C00000"/>
                </a:solidFill>
              </a:rPr>
              <a:t>».</a:t>
            </a:r>
          </a:p>
        </p:txBody>
      </p:sp>
      <p:sp>
        <p:nvSpPr>
          <p:cNvPr id="9" name="Rettangolo 8">
            <a:extLst>
              <a:ext uri="{FF2B5EF4-FFF2-40B4-BE49-F238E27FC236}">
                <a16:creationId xmlns:a16="http://schemas.microsoft.com/office/drawing/2014/main" id="{12188B95-CE0F-C3DC-8364-25CE3FA0C36D}"/>
              </a:ext>
            </a:extLst>
          </p:cNvPr>
          <p:cNvSpPr/>
          <p:nvPr/>
        </p:nvSpPr>
        <p:spPr>
          <a:xfrm rot="597514">
            <a:off x="7488004" y="655281"/>
            <a:ext cx="4662052" cy="646331"/>
          </a:xfrm>
          <a:prstGeom prst="rect">
            <a:avLst/>
          </a:prstGeom>
          <a:solidFill>
            <a:schemeClr val="bg2">
              <a:lumMod val="60000"/>
              <a:lumOff val="40000"/>
            </a:schemeClr>
          </a:solidFill>
          <a:ln w="12700">
            <a:solidFill>
              <a:schemeClr val="accent5">
                <a:lumMod val="75000"/>
              </a:schemeClr>
            </a:solidFill>
            <a:prstDash val="lgDashDot"/>
          </a:ln>
        </p:spPr>
        <p:txBody>
          <a:bodyPr wrap="square" lIns="91440" tIns="45720" rIns="91440" bIns="45720">
            <a:spAutoFit/>
          </a:bodyPr>
          <a:lstStyle/>
          <a:p>
            <a:pPr algn="ctr"/>
            <a:r>
              <a:rPr lang="it-IT" sz="3600" b="1" dirty="0">
                <a:ln w="12700">
                  <a:solidFill>
                    <a:schemeClr val="accent5"/>
                  </a:solidFill>
                  <a:prstDash val="solid"/>
                </a:ln>
                <a:pattFill prst="ltDnDiag">
                  <a:fgClr>
                    <a:schemeClr val="accent5">
                      <a:lumMod val="60000"/>
                      <a:lumOff val="40000"/>
                    </a:schemeClr>
                  </a:fgClr>
                  <a:bgClr>
                    <a:schemeClr val="bg1"/>
                  </a:bgClr>
                </a:pattFill>
              </a:rPr>
              <a:t>LE ZUCCHE DI BIONE </a:t>
            </a:r>
            <a:endParaRPr lang="it-IT" sz="36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10" name="Picture 4" descr="Albero di fico Immagini Vettoriali Stock | Depositphotos">
            <a:extLst>
              <a:ext uri="{FF2B5EF4-FFF2-40B4-BE49-F238E27FC236}">
                <a16:creationId xmlns:a16="http://schemas.microsoft.com/office/drawing/2014/main" id="{F419B4DC-0D57-5BDE-D6A1-952460091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356" y="1406984"/>
            <a:ext cx="1905214" cy="28010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ico Illustrazioni, Vettoriali E Clipart Stock – (18,931 Illustrazioni  Stock)">
            <a:extLst>
              <a:ext uri="{FF2B5EF4-FFF2-40B4-BE49-F238E27FC236}">
                <a16:creationId xmlns:a16="http://schemas.microsoft.com/office/drawing/2014/main" id="{B6E50C75-D210-645B-D293-001FD62D0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53145">
            <a:off x="5102996" y="4878406"/>
            <a:ext cx="1413235" cy="12293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Zucca Clipart Simpatici Personaggi Dei Cartoni Animati Di Zucca Per Amici  Carini Vettore, Schiacciare, Clipart, Cartone Animato PNG e Vector per il  download gratuito">
            <a:extLst>
              <a:ext uri="{FF2B5EF4-FFF2-40B4-BE49-F238E27FC236}">
                <a16:creationId xmlns:a16="http://schemas.microsoft.com/office/drawing/2014/main" id="{E20D3CEF-F316-B91D-691A-E9E51675F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9961">
            <a:off x="10886307" y="3131396"/>
            <a:ext cx="1173840" cy="167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230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4FF9054-C10E-839B-99EF-C1BDB9334393}"/>
              </a:ext>
            </a:extLst>
          </p:cNvPr>
          <p:cNvPicPr>
            <a:picLocks noChangeAspect="1"/>
          </p:cNvPicPr>
          <p:nvPr/>
        </p:nvPicPr>
        <p:blipFill>
          <a:blip r:embed="rId3"/>
          <a:stretch>
            <a:fillRect/>
          </a:stretch>
        </p:blipFill>
        <p:spPr>
          <a:xfrm>
            <a:off x="416689" y="625033"/>
            <a:ext cx="4757196" cy="6001181"/>
          </a:xfrm>
          <a:prstGeom prst="rect">
            <a:avLst/>
          </a:prstGeom>
        </p:spPr>
      </p:pic>
      <p:pic>
        <p:nvPicPr>
          <p:cNvPr id="6" name="Immagine 5">
            <a:extLst>
              <a:ext uri="{FF2B5EF4-FFF2-40B4-BE49-F238E27FC236}">
                <a16:creationId xmlns:a16="http://schemas.microsoft.com/office/drawing/2014/main" id="{4C33BA90-E8DA-3A55-F772-A5E204032E86}"/>
              </a:ext>
            </a:extLst>
          </p:cNvPr>
          <p:cNvPicPr>
            <a:picLocks noChangeAspect="1"/>
          </p:cNvPicPr>
          <p:nvPr/>
        </p:nvPicPr>
        <p:blipFill>
          <a:blip r:embed="rId4"/>
          <a:stretch>
            <a:fillRect/>
          </a:stretch>
        </p:blipFill>
        <p:spPr>
          <a:xfrm>
            <a:off x="6854016" y="625033"/>
            <a:ext cx="5033185" cy="6001181"/>
          </a:xfrm>
          <a:prstGeom prst="rect">
            <a:avLst/>
          </a:prstGeom>
        </p:spPr>
      </p:pic>
      <p:sp>
        <p:nvSpPr>
          <p:cNvPr id="8" name="Rettangolo 7">
            <a:extLst>
              <a:ext uri="{FF2B5EF4-FFF2-40B4-BE49-F238E27FC236}">
                <a16:creationId xmlns:a16="http://schemas.microsoft.com/office/drawing/2014/main" id="{1CB3A054-F818-C5C5-7C31-8E6A567304EF}"/>
              </a:ext>
            </a:extLst>
          </p:cNvPr>
          <p:cNvSpPr/>
          <p:nvPr/>
        </p:nvSpPr>
        <p:spPr>
          <a:xfrm rot="21318380">
            <a:off x="4825172" y="218655"/>
            <a:ext cx="5942122" cy="584775"/>
          </a:xfrm>
          <a:prstGeom prst="rect">
            <a:avLst/>
          </a:prstGeom>
          <a:noFill/>
        </p:spPr>
        <p:txBody>
          <a:bodyPr wrap="square" lIns="91440" tIns="45720" rIns="91440" bIns="45720">
            <a:spAutoFit/>
          </a:bodyPr>
          <a:lstStyle/>
          <a:p>
            <a:pPr algn="ctr"/>
            <a:r>
              <a:rPr lang="it-IT" sz="3200" b="1" cap="none" spc="0" dirty="0">
                <a:ln w="22225">
                  <a:solidFill>
                    <a:schemeClr val="accent2"/>
                  </a:solidFill>
                  <a:prstDash val="solid"/>
                </a:ln>
                <a:solidFill>
                  <a:schemeClr val="accent2">
                    <a:lumMod val="40000"/>
                    <a:lumOff val="60000"/>
                  </a:schemeClr>
                </a:solidFill>
                <a:effectLst/>
              </a:rPr>
              <a:t>RACCONTI POPOLARI PEUCETI</a:t>
            </a:r>
          </a:p>
        </p:txBody>
      </p:sp>
      <p:pic>
        <p:nvPicPr>
          <p:cNvPr id="1026" name="Picture 2" descr="Ciuco Immagini Vettoriali Stock | Depositphotos">
            <a:extLst>
              <a:ext uri="{FF2B5EF4-FFF2-40B4-BE49-F238E27FC236}">
                <a16:creationId xmlns:a16="http://schemas.microsoft.com/office/drawing/2014/main" id="{E0E6060D-4CF0-1533-CA85-092079947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95051">
            <a:off x="4849791" y="1312198"/>
            <a:ext cx="1624832" cy="1343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po Illustrazioni, Vettoriali E Clipart Stock – (90,925 Illustrazioni  Stock)">
            <a:extLst>
              <a:ext uri="{FF2B5EF4-FFF2-40B4-BE49-F238E27FC236}">
                <a16:creationId xmlns:a16="http://schemas.microsoft.com/office/drawing/2014/main" id="{BB5C8B9A-2A12-2805-507D-7573A7762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4672">
            <a:off x="5424207" y="2970074"/>
            <a:ext cx="1765087" cy="14717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ttore montone icona. carino cartone animato maschio pecora illustrazione  per bambini. azienda agricola animale isolato su bianca sfondo. colorato  piatto bestiame immagine per bambini 17765495 Arte vettoriale a Vecteezy">
            <a:extLst>
              <a:ext uri="{FF2B5EF4-FFF2-40B4-BE49-F238E27FC236}">
                <a16:creationId xmlns:a16="http://schemas.microsoft.com/office/drawing/2014/main" id="{1A714008-E945-F9B1-05D7-D85C73133D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29566">
            <a:off x="5119217" y="4850558"/>
            <a:ext cx="1738504" cy="150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61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29017053-998D-733A-78DC-E3673AF59AF3}"/>
              </a:ext>
            </a:extLst>
          </p:cNvPr>
          <p:cNvSpPr>
            <a:spLocks noGrp="1"/>
          </p:cNvSpPr>
          <p:nvPr>
            <p:ph type="title"/>
          </p:nvPr>
        </p:nvSpPr>
        <p:spPr>
          <a:xfrm rot="-360000">
            <a:off x="138768" y="879344"/>
            <a:ext cx="4661734" cy="1061509"/>
          </a:xfrm>
        </p:spPr>
        <p:txBody>
          <a:bodyPr>
            <a:normAutofit fontScale="90000"/>
          </a:bodyPr>
          <a:lstStyle/>
          <a:p>
            <a:pPr algn="ctr"/>
            <a:r>
              <a:rPr lang="it-IT" dirty="0"/>
              <a:t>COMARA FORMICA</a:t>
            </a:r>
          </a:p>
        </p:txBody>
      </p:sp>
      <p:pic>
        <p:nvPicPr>
          <p:cNvPr id="4" name="Immagine 3">
            <a:extLst>
              <a:ext uri="{FF2B5EF4-FFF2-40B4-BE49-F238E27FC236}">
                <a16:creationId xmlns:a16="http://schemas.microsoft.com/office/drawing/2014/main" id="{8850A028-428E-C2C8-AF89-1F41E30C29AE}"/>
              </a:ext>
            </a:extLst>
          </p:cNvPr>
          <p:cNvPicPr>
            <a:picLocks noChangeAspect="1"/>
          </p:cNvPicPr>
          <p:nvPr/>
        </p:nvPicPr>
        <p:blipFill>
          <a:blip r:embed="rId3"/>
          <a:stretch>
            <a:fillRect/>
          </a:stretch>
        </p:blipFill>
        <p:spPr>
          <a:xfrm>
            <a:off x="5197942" y="416688"/>
            <a:ext cx="5648445" cy="6024623"/>
          </a:xfrm>
          <a:prstGeom prst="rect">
            <a:avLst/>
          </a:prstGeom>
        </p:spPr>
      </p:pic>
      <p:pic>
        <p:nvPicPr>
          <p:cNvPr id="2050" name="Picture 2" descr="il topolino mangia il formaggio seduto 5201717 Arte vettoriale a Vecteezy">
            <a:extLst>
              <a:ext uri="{FF2B5EF4-FFF2-40B4-BE49-F238E27FC236}">
                <a16:creationId xmlns:a16="http://schemas.microsoft.com/office/drawing/2014/main" id="{8F11C5D5-417D-762D-06FD-0F139D395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7189" y="3947302"/>
            <a:ext cx="1444710" cy="14904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rina Vettoriali, Illustrazioni e Clipart">
            <a:extLst>
              <a:ext uri="{FF2B5EF4-FFF2-40B4-BE49-F238E27FC236}">
                <a16:creationId xmlns:a16="http://schemas.microsoft.com/office/drawing/2014/main" id="{9FD8121C-1569-88EF-7462-78609C42B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37825">
            <a:off x="243940" y="2539638"/>
            <a:ext cx="2696614" cy="26966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te Little Black Ant Royalty Free SVG, Cliparts, Vectors, and Stock  Illustration. Image 8285830.">
            <a:extLst>
              <a:ext uri="{FF2B5EF4-FFF2-40B4-BE49-F238E27FC236}">
                <a16:creationId xmlns:a16="http://schemas.microsoft.com/office/drawing/2014/main" id="{6FC5C5AE-2974-F0EA-6DC3-631008BD1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5154" y="2927252"/>
            <a:ext cx="2334023" cy="23340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occo Vettoriali, Illustrazioni e Clipart">
            <a:extLst>
              <a:ext uri="{FF2B5EF4-FFF2-40B4-BE49-F238E27FC236}">
                <a16:creationId xmlns:a16="http://schemas.microsoft.com/office/drawing/2014/main" id="{1C8DEE38-E2F7-1987-C225-9531B4A2437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backgroundMark x1="28889" y1="1778" x2="64444" y2="35111"/>
                        <a14:backgroundMark x1="64444" y1="35111" x2="68000"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7260901" y="2976443"/>
            <a:ext cx="1522528" cy="58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43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587D558-5792-4FF7-9111-65F4C874C61B}"/>
              </a:ext>
            </a:extLst>
          </p:cNvPr>
          <p:cNvSpPr>
            <a:spLocks noGrp="1"/>
          </p:cNvSpPr>
          <p:nvPr>
            <p:ph type="body" idx="1"/>
          </p:nvPr>
        </p:nvSpPr>
        <p:spPr>
          <a:xfrm>
            <a:off x="6840586" y="882921"/>
            <a:ext cx="4048113" cy="2163354"/>
          </a:xfrm>
        </p:spPr>
        <p:txBody>
          <a:bodyPr rtlCol="0">
            <a:normAutofit/>
          </a:bodyPr>
          <a:lstStyle/>
          <a:p>
            <a:pPr algn="just" rtl="0"/>
            <a:r>
              <a:rPr lang="it-IT" sz="2400" dirty="0">
                <a:latin typeface="Monotype Corsiva" panose="03010101010201010101" pitchFamily="66" charset="0"/>
              </a:rPr>
              <a:t>Mangiare insieme conquista i cuori di tutti e accorcia le distanze tra i popoli. </a:t>
            </a:r>
          </a:p>
        </p:txBody>
      </p:sp>
      <p:graphicFrame>
        <p:nvGraphicFramePr>
          <p:cNvPr id="11" name="Diagramma 10">
            <a:extLst>
              <a:ext uri="{FF2B5EF4-FFF2-40B4-BE49-F238E27FC236}">
                <a16:creationId xmlns:a16="http://schemas.microsoft.com/office/drawing/2014/main" id="{3CE6C40F-3837-D93D-EBA3-22BD2DB09093}"/>
              </a:ext>
            </a:extLst>
          </p:cNvPr>
          <p:cNvGraphicFramePr/>
          <p:nvPr>
            <p:extLst>
              <p:ext uri="{D42A27DB-BD31-4B8C-83A1-F6EECF244321}">
                <p14:modId xmlns:p14="http://schemas.microsoft.com/office/powerpoint/2010/main" val="4026406183"/>
              </p:ext>
            </p:extLst>
          </p:nvPr>
        </p:nvGraphicFramePr>
        <p:xfrm>
          <a:off x="1073155" y="642155"/>
          <a:ext cx="2543175" cy="1800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ma 12">
            <a:extLst>
              <a:ext uri="{FF2B5EF4-FFF2-40B4-BE49-F238E27FC236}">
                <a16:creationId xmlns:a16="http://schemas.microsoft.com/office/drawing/2014/main" id="{39DB6B8E-C06E-9210-71D2-3000DD904F67}"/>
              </a:ext>
            </a:extLst>
          </p:cNvPr>
          <p:cNvGraphicFramePr/>
          <p:nvPr/>
        </p:nvGraphicFramePr>
        <p:xfrm>
          <a:off x="1403995" y="831215"/>
          <a:ext cx="2281600" cy="10665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36" name="Picture 12" descr="Pace, Scuola &amp; Alta Cucina (II Edizione - 2017) - IRIAD">
            <a:extLst>
              <a:ext uri="{FF2B5EF4-FFF2-40B4-BE49-F238E27FC236}">
                <a16:creationId xmlns:a16="http://schemas.microsoft.com/office/drawing/2014/main" id="{DB7A8981-155A-7159-5D40-09789B6DBB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 y="3058886"/>
            <a:ext cx="5285367" cy="3508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8" name="Picture 14" descr="Chef, chef - Free animated GIF - PicMix">
            <a:extLst>
              <a:ext uri="{FF2B5EF4-FFF2-40B4-BE49-F238E27FC236}">
                <a16:creationId xmlns:a16="http://schemas.microsoft.com/office/drawing/2014/main" id="{392206E2-9BAD-5787-C61B-59BC4E8274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883395">
            <a:off x="4710489" y="1307540"/>
            <a:ext cx="1105203" cy="174718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if Animate Ortaggi 7">
            <a:extLst>
              <a:ext uri="{FF2B5EF4-FFF2-40B4-BE49-F238E27FC236}">
                <a16:creationId xmlns:a16="http://schemas.microsoft.com/office/drawing/2014/main" id="{D79C59CB-674A-D83A-0B89-305A550AFF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30434" y="3876177"/>
            <a:ext cx="3381375"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6804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88338" y="865511"/>
            <a:ext cx="4712302" cy="1061509"/>
          </a:xfrm>
        </p:spPr>
        <p:txBody>
          <a:bodyPr rtlCol="0">
            <a:normAutofit/>
          </a:bodyPr>
          <a:lstStyle/>
          <a:p>
            <a:pPr algn="ctr" rtl="0"/>
            <a:r>
              <a:rPr lang="it-IT" sz="3300" dirty="0"/>
              <a:t>GHORIBA</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1065872" y="2320613"/>
            <a:ext cx="3081588" cy="369332"/>
          </a:xfrm>
          <a:prstGeom prst="rect">
            <a:avLst/>
          </a:prstGeom>
          <a:noFill/>
        </p:spPr>
        <p:txBody>
          <a:bodyPr wrap="square" rtlCol="0">
            <a:spAutoFit/>
          </a:bodyPr>
          <a:lstStyle/>
          <a:p>
            <a:pPr algn="just"/>
            <a:r>
              <a:rPr lang="it-IT" dirty="0"/>
              <a:t>«</a:t>
            </a:r>
          </a:p>
        </p:txBody>
      </p:sp>
      <p:sp>
        <p:nvSpPr>
          <p:cNvPr id="6" name="Esagono 5">
            <a:extLst>
              <a:ext uri="{FF2B5EF4-FFF2-40B4-BE49-F238E27FC236}">
                <a16:creationId xmlns:a16="http://schemas.microsoft.com/office/drawing/2014/main" id="{E7AA031C-0681-48FA-9690-D551F378E029}"/>
              </a:ext>
            </a:extLst>
          </p:cNvPr>
          <p:cNvSpPr/>
          <p:nvPr/>
        </p:nvSpPr>
        <p:spPr>
          <a:xfrm>
            <a:off x="1" y="2188028"/>
            <a:ext cx="3666388" cy="4047837"/>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algn="ctr"/>
            <a:r>
              <a:rPr lang="it-IT" dirty="0">
                <a:solidFill>
                  <a:schemeClr val="tx2"/>
                </a:solidFill>
              </a:rPr>
              <a:t>1 bicchiere di zucchero</a:t>
            </a:r>
          </a:p>
          <a:p>
            <a:pPr algn="ctr"/>
            <a:r>
              <a:rPr lang="it-IT" dirty="0">
                <a:solidFill>
                  <a:schemeClr val="tx2"/>
                </a:solidFill>
              </a:rPr>
              <a:t>20 g di burro</a:t>
            </a:r>
          </a:p>
          <a:p>
            <a:pPr algn="ctr"/>
            <a:r>
              <a:rPr lang="it-IT" dirty="0">
                <a:solidFill>
                  <a:schemeClr val="tx2"/>
                </a:solidFill>
              </a:rPr>
              <a:t>50 g di farina</a:t>
            </a:r>
          </a:p>
          <a:p>
            <a:pPr algn="ctr"/>
            <a:r>
              <a:rPr lang="it-IT" dirty="0">
                <a:solidFill>
                  <a:schemeClr val="tx2"/>
                </a:solidFill>
              </a:rPr>
              <a:t>una bustina di lievito </a:t>
            </a:r>
          </a:p>
          <a:p>
            <a:pPr algn="ctr"/>
            <a:r>
              <a:rPr lang="it-IT" dirty="0">
                <a:solidFill>
                  <a:schemeClr val="tx2"/>
                </a:solidFill>
              </a:rPr>
              <a:t>10 g di olio</a:t>
            </a:r>
          </a:p>
          <a:p>
            <a:pPr algn="ctr"/>
            <a:r>
              <a:rPr lang="it-IT" dirty="0">
                <a:solidFill>
                  <a:schemeClr val="tx2"/>
                </a:solidFill>
              </a:rPr>
              <a:t>1 cucchiaino di acqua di rosa</a:t>
            </a:r>
          </a:p>
        </p:txBody>
      </p:sp>
      <p:sp>
        <p:nvSpPr>
          <p:cNvPr id="7" name="Esagono 6">
            <a:extLst>
              <a:ext uri="{FF2B5EF4-FFF2-40B4-BE49-F238E27FC236}">
                <a16:creationId xmlns:a16="http://schemas.microsoft.com/office/drawing/2014/main" id="{E8A05C43-528E-2CE5-DD03-53E286B28840}"/>
              </a:ext>
            </a:extLst>
          </p:cNvPr>
          <p:cNvSpPr/>
          <p:nvPr/>
        </p:nvSpPr>
        <p:spPr>
          <a:xfrm>
            <a:off x="6096000" y="189412"/>
            <a:ext cx="5987143" cy="5290457"/>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PROCEDIMENTO</a:t>
            </a:r>
          </a:p>
          <a:p>
            <a:pPr marL="342900" indent="-342900" algn="ctr">
              <a:buFont typeface="+mj-lt"/>
              <a:buAutoNum type="arabicPeriod"/>
            </a:pPr>
            <a:r>
              <a:rPr lang="it-IT" dirty="0">
                <a:solidFill>
                  <a:schemeClr val="tx2"/>
                </a:solidFill>
              </a:rPr>
              <a:t>Amalgamare gli ingredienti. </a:t>
            </a:r>
          </a:p>
          <a:p>
            <a:pPr marL="342900" indent="-342900" algn="ctr">
              <a:buFont typeface="+mj-lt"/>
              <a:buAutoNum type="arabicPeriod"/>
            </a:pPr>
            <a:r>
              <a:rPr lang="it-IT" dirty="0">
                <a:solidFill>
                  <a:schemeClr val="tx2"/>
                </a:solidFill>
              </a:rPr>
              <a:t>Creare con le mani o le formine delle palline grandi quanto un  noce.</a:t>
            </a:r>
          </a:p>
          <a:p>
            <a:pPr marL="342900" indent="-342900" algn="ctr">
              <a:buFont typeface="+mj-lt"/>
              <a:buAutoNum type="arabicPeriod"/>
            </a:pPr>
            <a:r>
              <a:rPr lang="it-IT" dirty="0">
                <a:solidFill>
                  <a:schemeClr val="tx2"/>
                </a:solidFill>
              </a:rPr>
              <a:t>Disporle su una teglia con carta forno.</a:t>
            </a:r>
          </a:p>
          <a:p>
            <a:pPr marL="342900" indent="-342900" algn="ctr">
              <a:buFont typeface="+mj-lt"/>
              <a:buAutoNum type="arabicPeriod"/>
            </a:pPr>
            <a:r>
              <a:rPr lang="it-IT" dirty="0">
                <a:solidFill>
                  <a:schemeClr val="tx2"/>
                </a:solidFill>
              </a:rPr>
              <a:t>Infornare a 180°, per 10 minuti.</a:t>
            </a:r>
          </a:p>
          <a:p>
            <a:pPr marL="342900" indent="-342900" algn="ctr">
              <a:buFont typeface="+mj-lt"/>
              <a:buAutoNum type="arabicPeriod"/>
            </a:pPr>
            <a:r>
              <a:rPr lang="it-IT" dirty="0">
                <a:solidFill>
                  <a:schemeClr val="tx2"/>
                </a:solidFill>
              </a:rPr>
              <a:t>Impiattare, spolverando con dello zucchero o del cocco.</a:t>
            </a:r>
          </a:p>
        </p:txBody>
      </p:sp>
      <p:pic>
        <p:nvPicPr>
          <p:cNvPr id="1026" name="Picture 2" descr="Ghoriba (Biscotti Marocchini di semola) - Il cucchiaio d'oro">
            <a:extLst>
              <a:ext uri="{FF2B5EF4-FFF2-40B4-BE49-F238E27FC236}">
                <a16:creationId xmlns:a16="http://schemas.microsoft.com/office/drawing/2014/main" id="{2DE35ED6-9568-3FFB-4941-4AD96152E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8668">
            <a:off x="3735597" y="3543652"/>
            <a:ext cx="2680073" cy="2007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tangolo 1">
            <a:extLst>
              <a:ext uri="{FF2B5EF4-FFF2-40B4-BE49-F238E27FC236}">
                <a16:creationId xmlns:a16="http://schemas.microsoft.com/office/drawing/2014/main" id="{6A846178-255A-EA8B-0003-BF1632E39912}"/>
              </a:ext>
            </a:extLst>
          </p:cNvPr>
          <p:cNvSpPr/>
          <p:nvPr/>
        </p:nvSpPr>
        <p:spPr>
          <a:xfrm rot="21138086">
            <a:off x="7055301" y="5506898"/>
            <a:ext cx="362075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5400" b="1" cap="none" spc="0" dirty="0">
                <a:ln/>
                <a:solidFill>
                  <a:schemeClr val="accent3"/>
                </a:solidFill>
                <a:effectLst/>
              </a:rPr>
              <a:t>Che bontà!</a:t>
            </a:r>
          </a:p>
        </p:txBody>
      </p:sp>
      <p:pic>
        <p:nvPicPr>
          <p:cNvPr id="1028" name="Picture 4" descr="Acqua Di Rose Vettoriali, Illustrazioni e Clipart">
            <a:extLst>
              <a:ext uri="{FF2B5EF4-FFF2-40B4-BE49-F238E27FC236}">
                <a16:creationId xmlns:a16="http://schemas.microsoft.com/office/drawing/2014/main" id="{3802AB3D-8DEB-1373-6D98-4C4593BFE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779" y="1910080"/>
            <a:ext cx="2010716" cy="14389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egno Di Zucchero Vettoriali, Illustrazioni e Clipart">
            <a:extLst>
              <a:ext uri="{FF2B5EF4-FFF2-40B4-BE49-F238E27FC236}">
                <a16:creationId xmlns:a16="http://schemas.microsoft.com/office/drawing/2014/main" id="{36EA227D-912E-E04E-2505-5BA322DFE9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40481">
            <a:off x="10642290" y="4122514"/>
            <a:ext cx="1224429" cy="122442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Cocco frutto: oltre 121.577 illustrazioni e disegni stock acquisibili in  licenza esenti da diritti d'autore | Shutterstock">
            <a:extLst>
              <a:ext uri="{FF2B5EF4-FFF2-40B4-BE49-F238E27FC236}">
                <a16:creationId xmlns:a16="http://schemas.microsoft.com/office/drawing/2014/main" id="{DDE88DC6-FE8F-61EB-88E9-ABA8660DF1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6" name="Picture 12" descr="Succo Di Cocco-vettore Di Fiducia Alla Natura-vettoriali Gratis Download  Gratuito | Exotic fruit, Pop art collage, Summer sticker">
            <a:extLst>
              <a:ext uri="{FF2B5EF4-FFF2-40B4-BE49-F238E27FC236}">
                <a16:creationId xmlns:a16="http://schemas.microsoft.com/office/drawing/2014/main" id="{4A51513A-015C-78E1-C1E3-BF6C92070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98682">
            <a:off x="6199144" y="482435"/>
            <a:ext cx="1621257" cy="143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46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88338" y="865511"/>
            <a:ext cx="4712302" cy="1061509"/>
          </a:xfrm>
        </p:spPr>
        <p:txBody>
          <a:bodyPr rtlCol="0">
            <a:normAutofit/>
          </a:bodyPr>
          <a:lstStyle/>
          <a:p>
            <a:pPr algn="ctr" rtl="0"/>
            <a:r>
              <a:rPr lang="it-IT" sz="3300" dirty="0"/>
              <a:t>COUSCOUS</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1065872" y="2320613"/>
            <a:ext cx="3081588" cy="369332"/>
          </a:xfrm>
          <a:prstGeom prst="rect">
            <a:avLst/>
          </a:prstGeom>
          <a:noFill/>
        </p:spPr>
        <p:txBody>
          <a:bodyPr wrap="square" rtlCol="0">
            <a:spAutoFit/>
          </a:bodyPr>
          <a:lstStyle/>
          <a:p>
            <a:pPr algn="just"/>
            <a:r>
              <a:rPr lang="it-IT" dirty="0"/>
              <a:t>«</a:t>
            </a:r>
          </a:p>
        </p:txBody>
      </p:sp>
      <p:sp>
        <p:nvSpPr>
          <p:cNvPr id="6" name="Esagono 5">
            <a:extLst>
              <a:ext uri="{FF2B5EF4-FFF2-40B4-BE49-F238E27FC236}">
                <a16:creationId xmlns:a16="http://schemas.microsoft.com/office/drawing/2014/main" id="{E7AA031C-0681-48FA-9690-D551F378E029}"/>
              </a:ext>
            </a:extLst>
          </p:cNvPr>
          <p:cNvSpPr/>
          <p:nvPr/>
        </p:nvSpPr>
        <p:spPr>
          <a:xfrm>
            <a:off x="1" y="2188028"/>
            <a:ext cx="3666388" cy="4047837"/>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algn="ctr"/>
            <a:r>
              <a:rPr lang="it-IT" dirty="0">
                <a:solidFill>
                  <a:schemeClr val="tx2"/>
                </a:solidFill>
              </a:rPr>
              <a:t>Le verdure che servono sono: cipolla, carote, zucca, zucchine, un po’ di ceci e di fave, prezzemolo.</a:t>
            </a:r>
          </a:p>
          <a:p>
            <a:pPr algn="ctr"/>
            <a:r>
              <a:rPr lang="it-IT" dirty="0">
                <a:solidFill>
                  <a:schemeClr val="tx2"/>
                </a:solidFill>
              </a:rPr>
              <a:t>Altri ingredienti sono: la carne (pollo, manzo); le spezie come  pepe nero, curcuma, curry; olio e il couscous (dosato a seconda del numero di persone). </a:t>
            </a:r>
          </a:p>
        </p:txBody>
      </p:sp>
      <p:sp>
        <p:nvSpPr>
          <p:cNvPr id="7" name="Esagono 6">
            <a:extLst>
              <a:ext uri="{FF2B5EF4-FFF2-40B4-BE49-F238E27FC236}">
                <a16:creationId xmlns:a16="http://schemas.microsoft.com/office/drawing/2014/main" id="{E8A05C43-528E-2CE5-DD03-53E286B28840}"/>
              </a:ext>
            </a:extLst>
          </p:cNvPr>
          <p:cNvSpPr/>
          <p:nvPr/>
        </p:nvSpPr>
        <p:spPr>
          <a:xfrm>
            <a:off x="6204857" y="250372"/>
            <a:ext cx="5987143" cy="5290457"/>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PROCEDIMENTO</a:t>
            </a:r>
          </a:p>
          <a:p>
            <a:pPr marL="342900" indent="-342900" algn="ctr">
              <a:buFont typeface="+mj-lt"/>
              <a:buAutoNum type="arabicPeriod"/>
            </a:pPr>
            <a:r>
              <a:rPr lang="it-IT" dirty="0">
                <a:solidFill>
                  <a:schemeClr val="tx2"/>
                </a:solidFill>
              </a:rPr>
              <a:t>Prendiamo una pentola e ci mettiamo dentro la carne e il prezzemolo.</a:t>
            </a:r>
          </a:p>
          <a:p>
            <a:pPr marL="342900" indent="-342900" algn="ctr">
              <a:buFont typeface="+mj-lt"/>
              <a:buAutoNum type="arabicPeriod"/>
            </a:pPr>
            <a:r>
              <a:rPr lang="it-IT" dirty="0">
                <a:solidFill>
                  <a:schemeClr val="tx2"/>
                </a:solidFill>
              </a:rPr>
              <a:t>Versiamo un po’ di olio, un cucchiaio di pepe e uno di curcuma, mezzo cucchiaio di curry e un cucchiaio di sale.</a:t>
            </a:r>
          </a:p>
          <a:p>
            <a:pPr marL="342900" indent="-342900" algn="ctr">
              <a:buFont typeface="+mj-lt"/>
              <a:buAutoNum type="arabicPeriod"/>
            </a:pPr>
            <a:r>
              <a:rPr lang="it-IT" dirty="0">
                <a:solidFill>
                  <a:schemeClr val="tx2"/>
                </a:solidFill>
              </a:rPr>
              <a:t>Aggiungiamo la cipolla e lasciamo cuocere un po’, unendo l’acqua.</a:t>
            </a:r>
          </a:p>
          <a:p>
            <a:pPr marL="342900" indent="-342900" algn="ctr">
              <a:buFont typeface="+mj-lt"/>
              <a:buAutoNum type="arabicPeriod"/>
            </a:pPr>
            <a:r>
              <a:rPr lang="it-IT" dirty="0">
                <a:solidFill>
                  <a:schemeClr val="tx2"/>
                </a:solidFill>
              </a:rPr>
              <a:t>Tagliamo le verdure e le incorporiamo alla carne.</a:t>
            </a:r>
          </a:p>
          <a:p>
            <a:pPr marL="342900" indent="-342900" algn="ctr">
              <a:buFont typeface="+mj-lt"/>
              <a:buAutoNum type="arabicPeriod"/>
            </a:pPr>
            <a:r>
              <a:rPr lang="it-IT" dirty="0">
                <a:solidFill>
                  <a:schemeClr val="tx2"/>
                </a:solidFill>
              </a:rPr>
              <a:t>Prendiamo una pentola a vapore e ci mettiamo l’acqua, associamo il couscous e cuociamo per 20 minuti.</a:t>
            </a:r>
          </a:p>
          <a:p>
            <a:pPr marL="342900" indent="-342900" algn="ctr">
              <a:buFont typeface="+mj-lt"/>
              <a:buAutoNum type="arabicPeriod"/>
            </a:pPr>
            <a:r>
              <a:rPr lang="it-IT" dirty="0">
                <a:solidFill>
                  <a:schemeClr val="tx2"/>
                </a:solidFill>
              </a:rPr>
              <a:t>Alla fine, impiattiamo, versandoci sopra le verdure, il brodo e auguriamo…</a:t>
            </a:r>
          </a:p>
          <a:p>
            <a:pPr algn="ctr"/>
            <a:endParaRPr lang="it-IT" dirty="0">
              <a:solidFill>
                <a:schemeClr val="tx2"/>
              </a:solidFill>
            </a:endParaRPr>
          </a:p>
        </p:txBody>
      </p:sp>
      <p:pic>
        <p:nvPicPr>
          <p:cNvPr id="2054" name="Picture 6" descr="GIF BUON APPETITO ♥ BON APPETIT ♥ GUTEN APPETIT ♥ BUEN PROVECHO - Page 1 -  Ƹ̵̡Ӝ̵̨̄Ʒ MARY - LA VOCE DEL CUORE - GRAFICA FORUM">
            <a:extLst>
              <a:ext uri="{FF2B5EF4-FFF2-40B4-BE49-F238E27FC236}">
                <a16:creationId xmlns:a16="http://schemas.microsoft.com/office/drawing/2014/main" id="{4DA0D153-87F9-5302-6B95-41C637344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863" y="5683975"/>
            <a:ext cx="3686175" cy="11740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cetta Insalata di cous cous - Cucchiaio d'Argento">
            <a:extLst>
              <a:ext uri="{FF2B5EF4-FFF2-40B4-BE49-F238E27FC236}">
                <a16:creationId xmlns:a16="http://schemas.microsoft.com/office/drawing/2014/main" id="{8CD13C93-4EB4-6CD2-B896-CD7566FC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9255">
            <a:off x="3772943" y="3392226"/>
            <a:ext cx="2659328" cy="21763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lipart Di Carota Immagini PNG | Vettori E File PSD | Scarica Gratis Su  Pngtree">
            <a:extLst>
              <a:ext uri="{FF2B5EF4-FFF2-40B4-BE49-F238E27FC236}">
                <a16:creationId xmlns:a16="http://schemas.microsoft.com/office/drawing/2014/main" id="{47DB8216-CF34-5A42-548E-33966860F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8991" y="72611"/>
            <a:ext cx="1573319" cy="157331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magine Di Zucchine Carino Vettore O Illustrazione A Colori, Carino,  Zucchine, Piccolo PNG e Vector per il download gratuito">
            <a:extLst>
              <a:ext uri="{FF2B5EF4-FFF2-40B4-BE49-F238E27FC236}">
                <a16:creationId xmlns:a16="http://schemas.microsoft.com/office/drawing/2014/main" id="{C3CFBABE-9422-7D2D-805C-659269097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4329" y="5662258"/>
            <a:ext cx="1065871" cy="106587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ipolla Di Verdure Colorato Simpatico Cartone Animato, Cipolla, Colorato,  La Verdura Immagine PNG e clipart per il download gratuito">
            <a:extLst>
              <a:ext uri="{FF2B5EF4-FFF2-40B4-BE49-F238E27FC236}">
                <a16:creationId xmlns:a16="http://schemas.microsoft.com/office/drawing/2014/main" id="{0E3F3EFF-ED4F-CB78-B5C8-3938E5E6A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68875">
            <a:off x="6171135" y="5661180"/>
            <a:ext cx="1052801" cy="105280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arsley Clipart Cartoon Illustration Of A Green Leafy Vegetable Vector,  Cartoon Clipart, Green Clipart, Parsley PNG and Vector with Transparent  Background for Free Download">
            <a:extLst>
              <a:ext uri="{FF2B5EF4-FFF2-40B4-BE49-F238E27FC236}">
                <a16:creationId xmlns:a16="http://schemas.microsoft.com/office/drawing/2014/main" id="{4B34DC31-7501-0FBA-BE4C-D21C045BEC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9749" y="1711190"/>
            <a:ext cx="1358712" cy="135871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ottiglia di vetro di olio d'oliva e olive con foglie 7524313 Arte  vettoriale a Vecteezy">
            <a:extLst>
              <a:ext uri="{FF2B5EF4-FFF2-40B4-BE49-F238E27FC236}">
                <a16:creationId xmlns:a16="http://schemas.microsoft.com/office/drawing/2014/main" id="{93A7E710-1777-468C-B318-E42849F6CC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8178" y="1928674"/>
            <a:ext cx="1358712" cy="135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6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9195BEB-A072-45D8-848D-E8CA744F9022}"/>
              </a:ext>
            </a:extLst>
          </p:cNvPr>
          <p:cNvSpPr>
            <a:spLocks noGrp="1"/>
          </p:cNvSpPr>
          <p:nvPr>
            <p:ph type="title"/>
          </p:nvPr>
        </p:nvSpPr>
        <p:spPr>
          <a:xfrm rot="21159601">
            <a:off x="39375" y="788774"/>
            <a:ext cx="4721796" cy="919265"/>
          </a:xfrm>
        </p:spPr>
        <p:txBody>
          <a:bodyPr rtlCol="0">
            <a:normAutofit/>
          </a:bodyPr>
          <a:lstStyle/>
          <a:p>
            <a:pPr algn="ctr" rtl="0"/>
            <a:r>
              <a:rPr lang="it-IT" sz="3300" dirty="0"/>
              <a:t>PROVERBI</a:t>
            </a:r>
          </a:p>
        </p:txBody>
      </p:sp>
      <p:sp>
        <p:nvSpPr>
          <p:cNvPr id="2" name="Segnaposto testo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3913632" cy="2423534"/>
          </a:xfrm>
        </p:spPr>
        <p:txBody>
          <a:bodyPr rtlCol="0">
            <a:normAutofit/>
          </a:bodyPr>
          <a:lstStyle/>
          <a:p>
            <a:pPr algn="just" rtl="0"/>
            <a:r>
              <a:rPr lang="it-IT" sz="2400" dirty="0">
                <a:latin typeface="Monotype Corsiva" panose="03010101010201010101" pitchFamily="66" charset="0"/>
              </a:rPr>
              <a:t>Dalla notte dei tempi i proverbi costituiscono un’inesauribile fonte di saggezza. </a:t>
            </a:r>
          </a:p>
          <a:p>
            <a:pPr algn="just" rtl="0"/>
            <a:r>
              <a:rPr lang="it-IT" sz="2400" dirty="0">
                <a:latin typeface="Monotype Corsiva" panose="03010101010201010101" pitchFamily="66" charset="0"/>
              </a:rPr>
              <a:t>Ogni popolo contribuisce ad arricchire questo sapere fondato sulla vita reale degli individui. </a:t>
            </a:r>
          </a:p>
        </p:txBody>
      </p:sp>
      <p:pic>
        <p:nvPicPr>
          <p:cNvPr id="3078" name="Picture 6" descr="Vettoriale stockUomo saggio barbuto di ©Ken_Cook #94015464">
            <a:extLst>
              <a:ext uri="{FF2B5EF4-FFF2-40B4-BE49-F238E27FC236}">
                <a16:creationId xmlns:a16="http://schemas.microsoft.com/office/drawing/2014/main" id="{88162D27-BC8B-A2C7-215E-0993A4FE7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567" y="5126896"/>
            <a:ext cx="1677956" cy="17311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OVERBI DA TUTTO IL MONDO. Citazioni, Aforismi e Frasi Famose.: 7 :  Regalo, Roberto: Amazon.it: Libri">
            <a:extLst>
              <a:ext uri="{FF2B5EF4-FFF2-40B4-BE49-F238E27FC236}">
                <a16:creationId xmlns:a16="http://schemas.microsoft.com/office/drawing/2014/main" id="{579D12D1-3872-E5D6-5BCF-C6891E3BB3D0}"/>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3302" b="13302"/>
          <a:stretch>
            <a:fillRect/>
          </a:stretch>
        </p:blipFill>
        <p:spPr bwMode="auto">
          <a:xfrm rot="720000">
            <a:off x="6451124" y="307493"/>
            <a:ext cx="4570465" cy="538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71418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9715FA3E-9E13-B005-9714-B73BB53D2D3C}"/>
              </a:ext>
            </a:extLst>
          </p:cNvPr>
          <p:cNvSpPr/>
          <p:nvPr/>
        </p:nvSpPr>
        <p:spPr>
          <a:xfrm>
            <a:off x="303044" y="263142"/>
            <a:ext cx="2724939" cy="2543337"/>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marL="285750" indent="-285750" algn="ctr">
              <a:buFont typeface="Wingdings" panose="05000000000000000000" pitchFamily="2" charset="2"/>
              <a:buChar char="§"/>
            </a:pPr>
            <a:r>
              <a:rPr lang="it-IT" dirty="0">
                <a:solidFill>
                  <a:schemeClr val="tx2"/>
                </a:solidFill>
              </a:rPr>
              <a:t>Due cipolle</a:t>
            </a:r>
          </a:p>
          <a:p>
            <a:pPr marL="285750" indent="-285750" algn="ctr">
              <a:buFont typeface="Wingdings" panose="05000000000000000000" pitchFamily="2" charset="2"/>
              <a:buChar char="§"/>
            </a:pPr>
            <a:r>
              <a:rPr lang="it-IT" dirty="0">
                <a:solidFill>
                  <a:schemeClr val="tx2"/>
                </a:solidFill>
              </a:rPr>
              <a:t>olio</a:t>
            </a:r>
          </a:p>
          <a:p>
            <a:pPr marL="285750" indent="-285750" algn="ctr">
              <a:buFont typeface="Wingdings" panose="05000000000000000000" pitchFamily="2" charset="2"/>
              <a:buChar char="§"/>
            </a:pPr>
            <a:r>
              <a:rPr lang="it-IT" dirty="0">
                <a:solidFill>
                  <a:schemeClr val="tx2"/>
                </a:solidFill>
              </a:rPr>
              <a:t>zenzero</a:t>
            </a:r>
          </a:p>
          <a:p>
            <a:pPr marL="285750" indent="-285750" algn="ctr">
              <a:buFont typeface="Wingdings" panose="05000000000000000000" pitchFamily="2" charset="2"/>
              <a:buChar char="§"/>
            </a:pPr>
            <a:r>
              <a:rPr lang="it-IT" dirty="0">
                <a:solidFill>
                  <a:schemeClr val="tx2"/>
                </a:solidFill>
              </a:rPr>
              <a:t>curcuma</a:t>
            </a:r>
          </a:p>
          <a:p>
            <a:pPr marL="285750" indent="-285750" algn="ctr">
              <a:buFont typeface="Wingdings" panose="05000000000000000000" pitchFamily="2" charset="2"/>
              <a:buChar char="§"/>
            </a:pPr>
            <a:r>
              <a:rPr lang="it-IT" dirty="0">
                <a:solidFill>
                  <a:schemeClr val="tx2"/>
                </a:solidFill>
              </a:rPr>
              <a:t>sale </a:t>
            </a:r>
          </a:p>
          <a:p>
            <a:pPr marL="285750" indent="-285750" algn="ctr">
              <a:buFont typeface="Wingdings" panose="05000000000000000000" pitchFamily="2" charset="2"/>
              <a:buChar char="§"/>
            </a:pPr>
            <a:r>
              <a:rPr lang="it-IT" dirty="0">
                <a:solidFill>
                  <a:schemeClr val="tx2"/>
                </a:solidFill>
              </a:rPr>
              <a:t>pepe</a:t>
            </a:r>
          </a:p>
        </p:txBody>
      </p:sp>
      <p:sp>
        <p:nvSpPr>
          <p:cNvPr id="14" name="Ovale 13">
            <a:extLst>
              <a:ext uri="{FF2B5EF4-FFF2-40B4-BE49-F238E27FC236}">
                <a16:creationId xmlns:a16="http://schemas.microsoft.com/office/drawing/2014/main" id="{A153C5B8-50DC-A3D4-56DB-9E142392553F}"/>
              </a:ext>
            </a:extLst>
          </p:cNvPr>
          <p:cNvSpPr/>
          <p:nvPr/>
        </p:nvSpPr>
        <p:spPr>
          <a:xfrm>
            <a:off x="-64970" y="3572053"/>
            <a:ext cx="2957945" cy="2307772"/>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it-IT" dirty="0">
                <a:solidFill>
                  <a:schemeClr val="tx2"/>
                </a:solidFill>
              </a:rPr>
              <a:t>due cucchiai di prezzemolo</a:t>
            </a:r>
          </a:p>
          <a:p>
            <a:pPr marL="285750" indent="-285750" algn="ctr">
              <a:buFont typeface="Wingdings" panose="05000000000000000000" pitchFamily="2" charset="2"/>
              <a:buChar char="§"/>
            </a:pPr>
            <a:r>
              <a:rPr lang="it-IT" dirty="0">
                <a:solidFill>
                  <a:schemeClr val="tx2"/>
                </a:solidFill>
              </a:rPr>
              <a:t>tre patate</a:t>
            </a:r>
          </a:p>
          <a:p>
            <a:pPr marL="285750" indent="-285750" algn="ctr">
              <a:buFont typeface="Wingdings" panose="05000000000000000000" pitchFamily="2" charset="2"/>
              <a:buChar char="§"/>
            </a:pPr>
            <a:r>
              <a:rPr lang="it-IT" dirty="0">
                <a:solidFill>
                  <a:schemeClr val="tx2"/>
                </a:solidFill>
              </a:rPr>
              <a:t>carne di mucca («halal», a cui hanno tagliato la testa)</a:t>
            </a:r>
          </a:p>
        </p:txBody>
      </p:sp>
      <p:sp>
        <p:nvSpPr>
          <p:cNvPr id="15" name="Ovale 14">
            <a:extLst>
              <a:ext uri="{FF2B5EF4-FFF2-40B4-BE49-F238E27FC236}">
                <a16:creationId xmlns:a16="http://schemas.microsoft.com/office/drawing/2014/main" id="{B625A32F-A2CB-AB53-C48B-58696E716D02}"/>
              </a:ext>
            </a:extLst>
          </p:cNvPr>
          <p:cNvSpPr/>
          <p:nvPr/>
        </p:nvSpPr>
        <p:spPr>
          <a:xfrm>
            <a:off x="7877965" y="1"/>
            <a:ext cx="4151475" cy="342900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PREPARAZIONE</a:t>
            </a:r>
          </a:p>
          <a:p>
            <a:pPr algn="ctr"/>
            <a:r>
              <a:rPr lang="it-IT" sz="1600" dirty="0">
                <a:solidFill>
                  <a:schemeClr val="tx2"/>
                </a:solidFill>
              </a:rPr>
              <a:t>-Taglia le due cipolle in piccoli anelli.</a:t>
            </a:r>
          </a:p>
          <a:p>
            <a:pPr algn="ctr"/>
            <a:r>
              <a:rPr lang="it-IT" sz="1600" dirty="0">
                <a:solidFill>
                  <a:schemeClr val="tx2"/>
                </a:solidFill>
              </a:rPr>
              <a:t>-Prendi la </a:t>
            </a:r>
            <a:r>
              <a:rPr lang="it-IT" sz="1600" dirty="0" err="1">
                <a:solidFill>
                  <a:schemeClr val="tx2"/>
                </a:solidFill>
              </a:rPr>
              <a:t>tajine</a:t>
            </a:r>
            <a:r>
              <a:rPr lang="it-IT" sz="1600" dirty="0">
                <a:solidFill>
                  <a:schemeClr val="tx2"/>
                </a:solidFill>
              </a:rPr>
              <a:t> e metti un po’ di olio (circa un quarto di bicchiere).</a:t>
            </a:r>
          </a:p>
          <a:p>
            <a:pPr algn="ctr"/>
            <a:r>
              <a:rPr lang="it-IT" sz="1600" dirty="0">
                <a:solidFill>
                  <a:schemeClr val="tx2"/>
                </a:solidFill>
              </a:rPr>
              <a:t>-Affetta la carne e adagia le fette su un vassoio.</a:t>
            </a:r>
          </a:p>
          <a:p>
            <a:pPr algn="ctr"/>
            <a:r>
              <a:rPr lang="it-IT" sz="1600" dirty="0">
                <a:solidFill>
                  <a:schemeClr val="tx2"/>
                </a:solidFill>
              </a:rPr>
              <a:t>-Sopra la carne metti due pizzichi di curcuma, zenzero e pepe (non dimenticare il sale!), dopo mescola e aggiungi due cucchiaini di prezzemolo.</a:t>
            </a:r>
          </a:p>
        </p:txBody>
      </p:sp>
      <p:sp>
        <p:nvSpPr>
          <p:cNvPr id="16" name="Titolo 1">
            <a:extLst>
              <a:ext uri="{FF2B5EF4-FFF2-40B4-BE49-F238E27FC236}">
                <a16:creationId xmlns:a16="http://schemas.microsoft.com/office/drawing/2014/main" id="{D9AF12EA-F423-BA6E-6273-06330FF22F4E}"/>
              </a:ext>
            </a:extLst>
          </p:cNvPr>
          <p:cNvSpPr txBox="1">
            <a:spLocks/>
          </p:cNvSpPr>
          <p:nvPr/>
        </p:nvSpPr>
        <p:spPr>
          <a:xfrm>
            <a:off x="3470242" y="286597"/>
            <a:ext cx="3968496" cy="832104"/>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r>
              <a:rPr lang="it-IT" sz="3200" dirty="0">
                <a:solidFill>
                  <a:srgbClr val="00B050"/>
                </a:solidFill>
                <a:latin typeface="Aptos ExtraBold" panose="020F0502020204030204" pitchFamily="34" charset="0"/>
                <a:cs typeface="Aharoni" panose="020F0502020204030204" pitchFamily="2" charset="-79"/>
              </a:rPr>
              <a:t>TAJINE</a:t>
            </a:r>
          </a:p>
        </p:txBody>
      </p:sp>
      <p:sp>
        <p:nvSpPr>
          <p:cNvPr id="22" name="Ovale 21">
            <a:extLst>
              <a:ext uri="{FF2B5EF4-FFF2-40B4-BE49-F238E27FC236}">
                <a16:creationId xmlns:a16="http://schemas.microsoft.com/office/drawing/2014/main" id="{8CFECE30-135E-A47C-2C40-CA1ACC118FB6}"/>
              </a:ext>
            </a:extLst>
          </p:cNvPr>
          <p:cNvSpPr/>
          <p:nvPr/>
        </p:nvSpPr>
        <p:spPr>
          <a:xfrm>
            <a:off x="7798926" y="3445055"/>
            <a:ext cx="4328435" cy="342900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2"/>
                </a:solidFill>
              </a:rPr>
              <a:t>-</a:t>
            </a:r>
            <a:r>
              <a:rPr lang="it-IT" sz="1600" dirty="0">
                <a:solidFill>
                  <a:schemeClr val="tx2"/>
                </a:solidFill>
              </a:rPr>
              <a:t>Prendi le tre patate e tagliale sottilmente.</a:t>
            </a:r>
          </a:p>
          <a:p>
            <a:pPr algn="ctr"/>
            <a:r>
              <a:rPr lang="it-IT" sz="1600" dirty="0">
                <a:solidFill>
                  <a:schemeClr val="tx2"/>
                </a:solidFill>
              </a:rPr>
              <a:t>-Poi amalgama tutto insieme: prendi la </a:t>
            </a:r>
            <a:r>
              <a:rPr lang="it-IT" sz="1600" dirty="0" err="1">
                <a:solidFill>
                  <a:schemeClr val="tx2"/>
                </a:solidFill>
              </a:rPr>
              <a:t>tajine</a:t>
            </a:r>
            <a:r>
              <a:rPr lang="it-IT" sz="1600" dirty="0">
                <a:solidFill>
                  <a:schemeClr val="tx2"/>
                </a:solidFill>
              </a:rPr>
              <a:t>, inumidisci il fondo con  poco olio e inserisci la carne e le patate.</a:t>
            </a:r>
          </a:p>
          <a:p>
            <a:pPr algn="ctr"/>
            <a:r>
              <a:rPr lang="it-IT" sz="1600" dirty="0">
                <a:solidFill>
                  <a:schemeClr val="tx2"/>
                </a:solidFill>
              </a:rPr>
              <a:t>-Infine, copri la </a:t>
            </a:r>
            <a:r>
              <a:rPr lang="it-IT" sz="1600" dirty="0" err="1">
                <a:solidFill>
                  <a:schemeClr val="tx2"/>
                </a:solidFill>
              </a:rPr>
              <a:t>tajine</a:t>
            </a:r>
            <a:r>
              <a:rPr lang="it-IT" sz="1600" dirty="0">
                <a:solidFill>
                  <a:schemeClr val="tx2"/>
                </a:solidFill>
              </a:rPr>
              <a:t> e posizionala sul fornello per far cuocere a fuoco basso, per circa mezzora. Di tanto in tanto controlla l’andamento della cottura. </a:t>
            </a:r>
          </a:p>
          <a:p>
            <a:pPr algn="ctr"/>
            <a:endParaRPr lang="it-IT" dirty="0">
              <a:solidFill>
                <a:schemeClr val="tx2"/>
              </a:solidFill>
            </a:endParaRPr>
          </a:p>
          <a:p>
            <a:pPr algn="ctr"/>
            <a:endParaRPr lang="it-IT" dirty="0">
              <a:solidFill>
                <a:schemeClr val="tx2"/>
              </a:solidFill>
            </a:endParaRPr>
          </a:p>
        </p:txBody>
      </p:sp>
      <p:pic>
        <p:nvPicPr>
          <p:cNvPr id="4102" name="Picture 6" descr="Tajine, ricetta tradizionale e varianti del piatto marocchino - Melarossa">
            <a:extLst>
              <a:ext uri="{FF2B5EF4-FFF2-40B4-BE49-F238E27FC236}">
                <a16:creationId xmlns:a16="http://schemas.microsoft.com/office/drawing/2014/main" id="{7E75941C-C902-B68A-701E-3E798AA26B82}"/>
              </a:ext>
            </a:extLst>
          </p:cNvPr>
          <p:cNvPicPr>
            <a:picLocks noGrp="1" noChangeAspect="1" noChangeArrowheads="1"/>
          </p:cNvPicPr>
          <p:nvPr>
            <p:ph type="media" sz="quarter" idx="13"/>
          </p:nvPr>
        </p:nvPicPr>
        <p:blipFill>
          <a:blip r:embed="rId3">
            <a:extLst>
              <a:ext uri="{28A0092B-C50C-407E-A947-70E740481C1C}">
                <a14:useLocalDpi xmlns:a14="http://schemas.microsoft.com/office/drawing/2010/main" val="0"/>
              </a:ext>
            </a:extLst>
          </a:blip>
          <a:srcRect/>
          <a:stretch>
            <a:fillRect/>
          </a:stretch>
        </p:blipFill>
        <p:spPr bwMode="auto">
          <a:xfrm>
            <a:off x="3235408" y="1455979"/>
            <a:ext cx="4563518" cy="3160108"/>
          </a:xfrm>
          <a:prstGeom prst="rect">
            <a:avLst/>
          </a:prstGeom>
          <a:noFill/>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4" name="Rettangolo 23">
            <a:extLst>
              <a:ext uri="{FF2B5EF4-FFF2-40B4-BE49-F238E27FC236}">
                <a16:creationId xmlns:a16="http://schemas.microsoft.com/office/drawing/2014/main" id="{A9508898-856E-57E1-3502-502D9BFCEE86}"/>
              </a:ext>
            </a:extLst>
          </p:cNvPr>
          <p:cNvSpPr/>
          <p:nvPr/>
        </p:nvSpPr>
        <p:spPr>
          <a:xfrm rot="21390220">
            <a:off x="3105225" y="4944448"/>
            <a:ext cx="4698530" cy="923330"/>
          </a:xfrm>
          <a:prstGeom prst="rect">
            <a:avLst/>
          </a:prstGeom>
          <a:noFill/>
        </p:spPr>
        <p:txBody>
          <a:bodyPr wrap="none" lIns="91440" tIns="45720" rIns="91440" bIns="45720">
            <a:spAutoFit/>
          </a:bodyPr>
          <a:lstStyle/>
          <a:p>
            <a:pPr algn="ctr"/>
            <a:r>
              <a:rPr lang="it-IT"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Cosa aspetti?!?</a:t>
            </a:r>
            <a:endParaRPr lang="it-IT"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7" name="Rettangolo 26">
            <a:extLst>
              <a:ext uri="{FF2B5EF4-FFF2-40B4-BE49-F238E27FC236}">
                <a16:creationId xmlns:a16="http://schemas.microsoft.com/office/drawing/2014/main" id="{53F31FCF-DDE4-7C35-F248-B73F1ACA7826}"/>
              </a:ext>
            </a:extLst>
          </p:cNvPr>
          <p:cNvSpPr/>
          <p:nvPr/>
        </p:nvSpPr>
        <p:spPr>
          <a:xfrm>
            <a:off x="2707191" y="5840188"/>
            <a:ext cx="5173980" cy="923330"/>
          </a:xfrm>
          <a:prstGeom prst="rect">
            <a:avLst/>
          </a:prstGeom>
          <a:noFill/>
        </p:spPr>
        <p:txBody>
          <a:bodyPr wrap="none" lIns="91440" tIns="45720" rIns="91440" bIns="45720">
            <a:spAutoFit/>
          </a:bodyPr>
          <a:lstStyle/>
          <a:p>
            <a:pPr algn="ctr"/>
            <a:r>
              <a:rPr lang="it-IT"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Preparala subito!</a:t>
            </a:r>
            <a:endParaRPr lang="it-IT"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104" name="Picture 8" descr="Poster Simpatico cartone animato mucca - PIXERS.IT">
            <a:extLst>
              <a:ext uri="{FF2B5EF4-FFF2-40B4-BE49-F238E27FC236}">
                <a16:creationId xmlns:a16="http://schemas.microsoft.com/office/drawing/2014/main" id="{8E9CE488-E5E1-0F83-6CA7-DD3D463E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05" y="2820343"/>
            <a:ext cx="1043698" cy="92968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46,168,781 Patata Illustrazioni Stock | Depositphotos">
            <a:extLst>
              <a:ext uri="{FF2B5EF4-FFF2-40B4-BE49-F238E27FC236}">
                <a16:creationId xmlns:a16="http://schemas.microsoft.com/office/drawing/2014/main" id="{18A6CEDE-22D2-5EAD-8E00-60376A5D5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68798">
            <a:off x="1835845" y="5732763"/>
            <a:ext cx="741525" cy="93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73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EBC7DBA4-1DAA-F5F2-E60B-3E9C13583608}"/>
              </a:ext>
            </a:extLst>
          </p:cNvPr>
          <p:cNvSpPr txBox="1">
            <a:spLocks/>
          </p:cNvSpPr>
          <p:nvPr/>
        </p:nvSpPr>
        <p:spPr>
          <a:xfrm rot="841215">
            <a:off x="7208177" y="3792823"/>
            <a:ext cx="4886444" cy="1404766"/>
          </a:xfrm>
          <a:prstGeom prst="rect">
            <a:avLst/>
          </a:prstGeom>
          <a:solidFill>
            <a:schemeClr val="tx2">
              <a:lumMod val="60000"/>
              <a:lumOff val="40000"/>
            </a:schemeClr>
          </a:solidFill>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it-IT" sz="3300" dirty="0"/>
              <a:t>con prugne e mandorle</a:t>
            </a:r>
          </a:p>
        </p:txBody>
      </p:sp>
      <p:sp>
        <p:nvSpPr>
          <p:cNvPr id="8" name="Titolo 7">
            <a:extLst>
              <a:ext uri="{FF2B5EF4-FFF2-40B4-BE49-F238E27FC236}">
                <a16:creationId xmlns:a16="http://schemas.microsoft.com/office/drawing/2014/main" id="{29017053-998D-733A-78DC-E3673AF59AF3}"/>
              </a:ext>
            </a:extLst>
          </p:cNvPr>
          <p:cNvSpPr>
            <a:spLocks noGrp="1"/>
          </p:cNvSpPr>
          <p:nvPr>
            <p:ph type="title"/>
          </p:nvPr>
        </p:nvSpPr>
        <p:spPr>
          <a:xfrm rot="-360000">
            <a:off x="157961" y="878338"/>
            <a:ext cx="4642488" cy="1061509"/>
          </a:xfrm>
        </p:spPr>
        <p:txBody>
          <a:bodyPr>
            <a:normAutofit/>
          </a:bodyPr>
          <a:lstStyle/>
          <a:p>
            <a:pPr algn="ctr"/>
            <a:r>
              <a:rPr lang="it-IT" dirty="0"/>
              <a:t>TAJINE di manzo</a:t>
            </a:r>
          </a:p>
        </p:txBody>
      </p:sp>
      <p:sp>
        <p:nvSpPr>
          <p:cNvPr id="9" name="CasellaDiTesto 8">
            <a:extLst>
              <a:ext uri="{FF2B5EF4-FFF2-40B4-BE49-F238E27FC236}">
                <a16:creationId xmlns:a16="http://schemas.microsoft.com/office/drawing/2014/main" id="{6AE83E6A-006F-C374-A52E-DA50688F6B6E}"/>
              </a:ext>
            </a:extLst>
          </p:cNvPr>
          <p:cNvSpPr txBox="1"/>
          <p:nvPr/>
        </p:nvSpPr>
        <p:spPr>
          <a:xfrm>
            <a:off x="400348" y="2381351"/>
            <a:ext cx="4049973" cy="4247317"/>
          </a:xfrm>
          <a:prstGeom prst="rect">
            <a:avLst/>
          </a:prstGeom>
          <a:noFill/>
          <a:ln w="38100">
            <a:solidFill>
              <a:srgbClr val="FF33CC"/>
            </a:solidFill>
          </a:ln>
        </p:spPr>
        <p:txBody>
          <a:bodyPr wrap="square" rtlCol="0">
            <a:spAutoFit/>
          </a:bodyPr>
          <a:lstStyle/>
          <a:p>
            <a:pPr algn="ctr"/>
            <a:r>
              <a:rPr lang="it-IT" dirty="0"/>
              <a:t>INGREDIENTI</a:t>
            </a:r>
          </a:p>
          <a:p>
            <a:pPr marL="285750" indent="-285750" algn="just">
              <a:buFont typeface="Arial" panose="020B0604020202020204" pitchFamily="34" charset="0"/>
              <a:buChar char="•"/>
            </a:pPr>
            <a:r>
              <a:rPr lang="it-IT" dirty="0">
                <a:solidFill>
                  <a:schemeClr val="tx2"/>
                </a:solidFill>
              </a:rPr>
              <a:t>1  Kg di carne di manzo</a:t>
            </a:r>
          </a:p>
          <a:p>
            <a:pPr marL="285750" indent="-285750" algn="just">
              <a:buFont typeface="Arial" panose="020B0604020202020204" pitchFamily="34" charset="0"/>
              <a:buChar char="•"/>
            </a:pPr>
            <a:r>
              <a:rPr lang="it-IT" dirty="0">
                <a:solidFill>
                  <a:schemeClr val="tx2"/>
                </a:solidFill>
              </a:rPr>
              <a:t>2 cipolle bianche</a:t>
            </a:r>
          </a:p>
          <a:p>
            <a:pPr marL="285750" indent="-285750" algn="just">
              <a:buFont typeface="Arial" panose="020B0604020202020204" pitchFamily="34" charset="0"/>
              <a:buChar char="•"/>
            </a:pPr>
            <a:r>
              <a:rPr lang="it-IT" dirty="0">
                <a:solidFill>
                  <a:schemeClr val="tx2"/>
                </a:solidFill>
              </a:rPr>
              <a:t>1 pizzico di zafferano</a:t>
            </a:r>
          </a:p>
          <a:p>
            <a:pPr marL="285750" indent="-285750" algn="just">
              <a:buFont typeface="Arial" panose="020B0604020202020204" pitchFamily="34" charset="0"/>
              <a:buChar char="•"/>
            </a:pPr>
            <a:r>
              <a:rPr lang="it-IT" dirty="0">
                <a:solidFill>
                  <a:schemeClr val="tx2"/>
                </a:solidFill>
              </a:rPr>
              <a:t>2 spicchi di aglio</a:t>
            </a:r>
          </a:p>
          <a:p>
            <a:pPr marL="285750" indent="-285750" algn="just">
              <a:buFont typeface="Arial" panose="020B0604020202020204" pitchFamily="34" charset="0"/>
              <a:buChar char="•"/>
            </a:pPr>
            <a:r>
              <a:rPr lang="it-IT" dirty="0">
                <a:solidFill>
                  <a:schemeClr val="tx2"/>
                </a:solidFill>
              </a:rPr>
              <a:t>3 cucchiai di olio di semi di girasole</a:t>
            </a:r>
          </a:p>
          <a:p>
            <a:pPr marL="285750" indent="-285750" algn="just">
              <a:buFont typeface="Arial" panose="020B0604020202020204" pitchFamily="34" charset="0"/>
              <a:buChar char="•"/>
            </a:pPr>
            <a:r>
              <a:rPr lang="it-IT" dirty="0">
                <a:solidFill>
                  <a:schemeClr val="tx2"/>
                </a:solidFill>
              </a:rPr>
              <a:t>1 cucchiaio di olio extra vergine d’oliva</a:t>
            </a:r>
          </a:p>
          <a:p>
            <a:pPr marL="285750" indent="-285750" algn="just">
              <a:buFont typeface="Arial" panose="020B0604020202020204" pitchFamily="34" charset="0"/>
              <a:buChar char="•"/>
            </a:pPr>
            <a:r>
              <a:rPr lang="it-IT" dirty="0">
                <a:solidFill>
                  <a:schemeClr val="tx2"/>
                </a:solidFill>
              </a:rPr>
              <a:t>mezzo cucchiaino di zenzero macinato</a:t>
            </a:r>
          </a:p>
          <a:p>
            <a:pPr marL="285750" indent="-285750" algn="just">
              <a:buFont typeface="Arial" panose="020B0604020202020204" pitchFamily="34" charset="0"/>
              <a:buChar char="•"/>
            </a:pPr>
            <a:r>
              <a:rPr lang="it-IT" dirty="0">
                <a:solidFill>
                  <a:schemeClr val="tx2"/>
                </a:solidFill>
              </a:rPr>
              <a:t>mezzo cucchiaino di curcuma macinata</a:t>
            </a:r>
          </a:p>
          <a:p>
            <a:pPr marL="285750" indent="-285750" algn="just">
              <a:buFont typeface="Arial" panose="020B0604020202020204" pitchFamily="34" charset="0"/>
              <a:buChar char="•"/>
            </a:pPr>
            <a:r>
              <a:rPr lang="it-IT" dirty="0">
                <a:solidFill>
                  <a:schemeClr val="tx2"/>
                </a:solidFill>
              </a:rPr>
              <a:t>1 cucchiaio di sale</a:t>
            </a:r>
          </a:p>
          <a:p>
            <a:pPr marL="285750" indent="-285750" algn="just">
              <a:buFont typeface="Arial" panose="020B0604020202020204" pitchFamily="34" charset="0"/>
              <a:buChar char="•"/>
            </a:pPr>
            <a:r>
              <a:rPr lang="it-IT" dirty="0">
                <a:solidFill>
                  <a:schemeClr val="tx2"/>
                </a:solidFill>
              </a:rPr>
              <a:t>mezzo cucchiaino di pepe nero</a:t>
            </a:r>
          </a:p>
          <a:p>
            <a:pPr marL="285750" indent="-285750" algn="just">
              <a:buFont typeface="Arial" panose="020B0604020202020204" pitchFamily="34" charset="0"/>
              <a:buChar char="•"/>
            </a:pPr>
            <a:r>
              <a:rPr lang="it-IT" dirty="0">
                <a:solidFill>
                  <a:schemeClr val="tx2"/>
                </a:solidFill>
              </a:rPr>
              <a:t>mezzo cucchiaino di paprika dolce</a:t>
            </a:r>
          </a:p>
        </p:txBody>
      </p:sp>
      <p:sp>
        <p:nvSpPr>
          <p:cNvPr id="12" name="CasellaDiTesto 11">
            <a:extLst>
              <a:ext uri="{FF2B5EF4-FFF2-40B4-BE49-F238E27FC236}">
                <a16:creationId xmlns:a16="http://schemas.microsoft.com/office/drawing/2014/main" id="{33C0B52D-C3C1-0714-D7DA-F6A4FCAF03F2}"/>
              </a:ext>
            </a:extLst>
          </p:cNvPr>
          <p:cNvSpPr txBox="1"/>
          <p:nvPr/>
        </p:nvSpPr>
        <p:spPr>
          <a:xfrm>
            <a:off x="4843212" y="3429000"/>
            <a:ext cx="1989069" cy="2585323"/>
          </a:xfrm>
          <a:prstGeom prst="rect">
            <a:avLst/>
          </a:prstGeom>
          <a:noFill/>
          <a:ln w="38100">
            <a:solidFill>
              <a:srgbClr val="FF33CC"/>
            </a:solidFill>
          </a:ln>
        </p:spPr>
        <p:txBody>
          <a:bodyPr wrap="square" rtlCol="0">
            <a:spAutoFit/>
          </a:bodyPr>
          <a:lstStyle/>
          <a:p>
            <a:pPr algn="ctr"/>
            <a:r>
              <a:rPr lang="it-IT" dirty="0"/>
              <a:t>PER PRUGNE CARAMELLATE</a:t>
            </a:r>
          </a:p>
          <a:p>
            <a:pPr marL="285750" indent="-285750" algn="just">
              <a:buFont typeface="Arial" panose="020B0604020202020204" pitchFamily="34" charset="0"/>
              <a:buChar char="•"/>
            </a:pPr>
            <a:r>
              <a:rPr lang="it-IT" dirty="0">
                <a:solidFill>
                  <a:schemeClr val="tx2"/>
                </a:solidFill>
              </a:rPr>
              <a:t>Salsa della cottura della carne</a:t>
            </a:r>
          </a:p>
          <a:p>
            <a:pPr marL="285750" indent="-285750" algn="just">
              <a:buFont typeface="Arial" panose="020B0604020202020204" pitchFamily="34" charset="0"/>
              <a:buChar char="•"/>
            </a:pPr>
            <a:r>
              <a:rPr lang="it-IT" dirty="0">
                <a:solidFill>
                  <a:schemeClr val="tx2"/>
                </a:solidFill>
              </a:rPr>
              <a:t>150 g di prugne secche</a:t>
            </a:r>
          </a:p>
          <a:p>
            <a:pPr marL="285750" indent="-285750" algn="just">
              <a:buFont typeface="Arial" panose="020B0604020202020204" pitchFamily="34" charset="0"/>
              <a:buChar char="•"/>
            </a:pPr>
            <a:r>
              <a:rPr lang="it-IT" dirty="0">
                <a:solidFill>
                  <a:schemeClr val="tx2"/>
                </a:solidFill>
              </a:rPr>
              <a:t>2 cucchiai di burro</a:t>
            </a:r>
          </a:p>
        </p:txBody>
      </p:sp>
      <p:sp>
        <p:nvSpPr>
          <p:cNvPr id="13" name="CasellaDiTesto 12">
            <a:extLst>
              <a:ext uri="{FF2B5EF4-FFF2-40B4-BE49-F238E27FC236}">
                <a16:creationId xmlns:a16="http://schemas.microsoft.com/office/drawing/2014/main" id="{71FAE4B9-A148-542B-4C7C-9C0A7EE0D833}"/>
              </a:ext>
            </a:extLst>
          </p:cNvPr>
          <p:cNvSpPr txBox="1"/>
          <p:nvPr/>
        </p:nvSpPr>
        <p:spPr>
          <a:xfrm>
            <a:off x="8479770" y="5839593"/>
            <a:ext cx="1815193" cy="646331"/>
          </a:xfrm>
          <a:prstGeom prst="rect">
            <a:avLst/>
          </a:prstGeom>
          <a:noFill/>
          <a:ln w="38100">
            <a:solidFill>
              <a:srgbClr val="FF33CC"/>
            </a:solidFill>
          </a:ln>
        </p:spPr>
        <p:txBody>
          <a:bodyPr wrap="square" rtlCol="0">
            <a:spAutoFit/>
          </a:bodyPr>
          <a:lstStyle/>
          <a:p>
            <a:pPr marL="285750" indent="-285750" algn="just">
              <a:buFont typeface="Arial" panose="020B0604020202020204" pitchFamily="34" charset="0"/>
              <a:buChar char="•"/>
            </a:pPr>
            <a:r>
              <a:rPr lang="it-IT" dirty="0">
                <a:solidFill>
                  <a:schemeClr val="tx2"/>
                </a:solidFill>
              </a:rPr>
              <a:t>mandorle e sesamo</a:t>
            </a:r>
          </a:p>
        </p:txBody>
      </p:sp>
      <p:pic>
        <p:nvPicPr>
          <p:cNvPr id="6148" name="Picture 4" descr="Carne e prugne cotte con il tajine: Ricette Marocco | Cookaround">
            <a:extLst>
              <a:ext uri="{FF2B5EF4-FFF2-40B4-BE49-F238E27FC236}">
                <a16:creationId xmlns:a16="http://schemas.microsoft.com/office/drawing/2014/main" id="{B1B5FAEB-83C9-A23C-7EA2-C76A0DE07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8136"/>
            <a:ext cx="5791200" cy="2912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23.400 Pepe Illustrazioni stock, grafiche vettoriali royalty-free e clip art  - iStock | Spezie, Peperoncino, Cannella">
            <a:extLst>
              <a:ext uri="{FF2B5EF4-FFF2-40B4-BE49-F238E27FC236}">
                <a16:creationId xmlns:a16="http://schemas.microsoft.com/office/drawing/2014/main" id="{103BA6FA-5320-90A4-D231-03707A5FF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70028">
            <a:off x="4559156" y="1606952"/>
            <a:ext cx="1275759" cy="12757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Oltre 100 illustrazioni Prugna &amp; Frutta gratis - Pixabay">
            <a:extLst>
              <a:ext uri="{FF2B5EF4-FFF2-40B4-BE49-F238E27FC236}">
                <a16:creationId xmlns:a16="http://schemas.microsoft.com/office/drawing/2014/main" id="{38078919-34FD-A48A-602F-0916BFF61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6676" y="4976957"/>
            <a:ext cx="1170381" cy="83202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120 Occhi A Mandorla Illustrazioni stock, grafiche vettoriali royalty-free  e clip art - iStock">
            <a:extLst>
              <a:ext uri="{FF2B5EF4-FFF2-40B4-BE49-F238E27FC236}">
                <a16:creationId xmlns:a16="http://schemas.microsoft.com/office/drawing/2014/main" id="{6EE23ACA-9F1B-C787-396E-D1206BA43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914" y="5947047"/>
            <a:ext cx="1340223" cy="87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0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EBC7DBA4-1DAA-F5F2-E60B-3E9C13583608}"/>
              </a:ext>
            </a:extLst>
          </p:cNvPr>
          <p:cNvSpPr txBox="1">
            <a:spLocks/>
          </p:cNvSpPr>
          <p:nvPr/>
        </p:nvSpPr>
        <p:spPr>
          <a:xfrm rot="841215">
            <a:off x="5207377" y="345815"/>
            <a:ext cx="2013266" cy="1305473"/>
          </a:xfrm>
          <a:prstGeom prst="rect">
            <a:avLst/>
          </a:prstGeom>
          <a:solidFill>
            <a:schemeClr val="tx2">
              <a:lumMod val="60000"/>
              <a:lumOff val="40000"/>
            </a:schemeClr>
          </a:solidFill>
          <a:effectLst>
            <a:outerShdw blurRad="50800" dist="38100" dir="8100000" algn="tr"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it-IT" sz="3300" dirty="0"/>
              <a:t>con prugne e mandorle</a:t>
            </a:r>
          </a:p>
        </p:txBody>
      </p:sp>
      <p:sp>
        <p:nvSpPr>
          <p:cNvPr id="8" name="Titolo 7">
            <a:extLst>
              <a:ext uri="{FF2B5EF4-FFF2-40B4-BE49-F238E27FC236}">
                <a16:creationId xmlns:a16="http://schemas.microsoft.com/office/drawing/2014/main" id="{29017053-998D-733A-78DC-E3673AF59AF3}"/>
              </a:ext>
            </a:extLst>
          </p:cNvPr>
          <p:cNvSpPr>
            <a:spLocks noGrp="1"/>
          </p:cNvSpPr>
          <p:nvPr>
            <p:ph type="title"/>
          </p:nvPr>
        </p:nvSpPr>
        <p:spPr>
          <a:xfrm rot="-360000">
            <a:off x="54565" y="883757"/>
            <a:ext cx="4746168" cy="1061509"/>
          </a:xfrm>
        </p:spPr>
        <p:txBody>
          <a:bodyPr>
            <a:normAutofit/>
          </a:bodyPr>
          <a:lstStyle/>
          <a:p>
            <a:pPr algn="ctr"/>
            <a:r>
              <a:rPr lang="it-IT" dirty="0"/>
              <a:t>TAJINE di manzo</a:t>
            </a:r>
          </a:p>
        </p:txBody>
      </p:sp>
      <p:sp>
        <p:nvSpPr>
          <p:cNvPr id="9" name="CasellaDiTesto 8">
            <a:extLst>
              <a:ext uri="{FF2B5EF4-FFF2-40B4-BE49-F238E27FC236}">
                <a16:creationId xmlns:a16="http://schemas.microsoft.com/office/drawing/2014/main" id="{6AE83E6A-006F-C374-A52E-DA50688F6B6E}"/>
              </a:ext>
            </a:extLst>
          </p:cNvPr>
          <p:cNvSpPr txBox="1"/>
          <p:nvPr/>
        </p:nvSpPr>
        <p:spPr>
          <a:xfrm>
            <a:off x="152401" y="2190414"/>
            <a:ext cx="4248972" cy="4524315"/>
          </a:xfrm>
          <a:prstGeom prst="rect">
            <a:avLst/>
          </a:prstGeom>
          <a:noFill/>
          <a:ln w="38100">
            <a:solidFill>
              <a:srgbClr val="FF33CC"/>
            </a:solidFill>
          </a:ln>
        </p:spPr>
        <p:txBody>
          <a:bodyPr wrap="square" rtlCol="0">
            <a:spAutoFit/>
          </a:bodyPr>
          <a:lstStyle/>
          <a:p>
            <a:pPr algn="ctr"/>
            <a:r>
              <a:rPr lang="it-IT" dirty="0"/>
              <a:t>PREPARAZIONE</a:t>
            </a:r>
          </a:p>
          <a:p>
            <a:pPr algn="just"/>
            <a:r>
              <a:rPr lang="it-IT" dirty="0">
                <a:solidFill>
                  <a:schemeClr val="tx2"/>
                </a:solidFill>
              </a:rPr>
              <a:t>All’inizio mettere lo zafferano in un bicchiere d’acqua tiepida, per 10 minuti. Nella </a:t>
            </a:r>
            <a:r>
              <a:rPr lang="it-IT" dirty="0" err="1">
                <a:solidFill>
                  <a:schemeClr val="tx2"/>
                </a:solidFill>
              </a:rPr>
              <a:t>tajine</a:t>
            </a:r>
            <a:r>
              <a:rPr lang="it-IT" dirty="0">
                <a:solidFill>
                  <a:schemeClr val="tx2"/>
                </a:solidFill>
              </a:rPr>
              <a:t> adagiare la carne e, poi, aggiungere l’olio di semi, l’olio extravergine d’oliva, l’aglio tritato, la cipolla tagliata, le spezie. Versare l’acqua dello zafferano e mescolare bene in modo da amalgamare il tutto. Dopo, porre sul fuoco  e lasciar rosolare la carne, unendo il prezzemolo tritato finemente. Successivamente, incorporare un bicchiere d’acqua calda e alzare la fiamma in modo da far bollire,  in seguito  abbassarla per far continuare la cottura </a:t>
            </a:r>
            <a:r>
              <a:rPr lang="it-IT" dirty="0" err="1">
                <a:solidFill>
                  <a:schemeClr val="tx2"/>
                </a:solidFill>
              </a:rPr>
              <a:t>finchè</a:t>
            </a:r>
            <a:r>
              <a:rPr lang="it-IT" dirty="0">
                <a:solidFill>
                  <a:schemeClr val="tx2"/>
                </a:solidFill>
              </a:rPr>
              <a:t> la carne non diventa morbida. </a:t>
            </a:r>
          </a:p>
        </p:txBody>
      </p:sp>
      <p:sp>
        <p:nvSpPr>
          <p:cNvPr id="3" name="CasellaDiTesto 2">
            <a:extLst>
              <a:ext uri="{FF2B5EF4-FFF2-40B4-BE49-F238E27FC236}">
                <a16:creationId xmlns:a16="http://schemas.microsoft.com/office/drawing/2014/main" id="{E517B7A9-D8A1-38A3-3B65-1B4D13DF5884}"/>
              </a:ext>
            </a:extLst>
          </p:cNvPr>
          <p:cNvSpPr txBox="1"/>
          <p:nvPr/>
        </p:nvSpPr>
        <p:spPr>
          <a:xfrm>
            <a:off x="4610647" y="3043293"/>
            <a:ext cx="4528459" cy="3693319"/>
          </a:xfrm>
          <a:prstGeom prst="rect">
            <a:avLst/>
          </a:prstGeom>
          <a:noFill/>
          <a:ln w="38100">
            <a:solidFill>
              <a:srgbClr val="FF33CC"/>
            </a:solidFill>
          </a:ln>
        </p:spPr>
        <p:txBody>
          <a:bodyPr wrap="square" rtlCol="0">
            <a:spAutoFit/>
          </a:bodyPr>
          <a:lstStyle/>
          <a:p>
            <a:pPr algn="just"/>
            <a:r>
              <a:rPr lang="it-IT" dirty="0">
                <a:solidFill>
                  <a:schemeClr val="tx2"/>
                </a:solidFill>
              </a:rPr>
              <a:t>Controllare ogni volta se la </a:t>
            </a:r>
            <a:r>
              <a:rPr lang="it-IT" dirty="0" err="1">
                <a:solidFill>
                  <a:schemeClr val="tx2"/>
                </a:solidFill>
              </a:rPr>
              <a:t>tajine</a:t>
            </a:r>
            <a:r>
              <a:rPr lang="it-IT" dirty="0">
                <a:solidFill>
                  <a:schemeClr val="tx2"/>
                </a:solidFill>
              </a:rPr>
              <a:t> ha bisogno d’acqua, ci vorrà un’ora  al massimo due. Nel frattempo immergere le prugne in acqua bollente per 15 minuti e metterle sulla fiamma per ammorbidirle. Associare il burro, un bicchiere di salsa di cottura della </a:t>
            </a:r>
            <a:r>
              <a:rPr lang="it-IT" dirty="0" err="1">
                <a:solidFill>
                  <a:schemeClr val="tx2"/>
                </a:solidFill>
              </a:rPr>
              <a:t>tajine</a:t>
            </a:r>
            <a:r>
              <a:rPr lang="it-IT" dirty="0">
                <a:solidFill>
                  <a:schemeClr val="tx2"/>
                </a:solidFill>
              </a:rPr>
              <a:t>, la cannella, il miele o lo zucchero, e lasciarli in posa per 10 minuti. Saranno pronti quando si sarà creata una salsa tipo sciroppo. In una padella introdurre olio per friggere le mandorle spellate. Infine, servire la </a:t>
            </a:r>
            <a:r>
              <a:rPr lang="it-IT" dirty="0" err="1">
                <a:solidFill>
                  <a:schemeClr val="tx2"/>
                </a:solidFill>
              </a:rPr>
              <a:t>tajine</a:t>
            </a:r>
            <a:r>
              <a:rPr lang="it-IT" dirty="0">
                <a:solidFill>
                  <a:schemeClr val="tx2"/>
                </a:solidFill>
              </a:rPr>
              <a:t> con le prugne caramellate, le mandorle fritte e i semi di sesamo. </a:t>
            </a:r>
          </a:p>
        </p:txBody>
      </p:sp>
      <p:sp>
        <p:nvSpPr>
          <p:cNvPr id="6" name="Rettangolo 5">
            <a:extLst>
              <a:ext uri="{FF2B5EF4-FFF2-40B4-BE49-F238E27FC236}">
                <a16:creationId xmlns:a16="http://schemas.microsoft.com/office/drawing/2014/main" id="{B814BC1D-F0FA-AE26-F459-8F7C286B8AAE}"/>
              </a:ext>
            </a:extLst>
          </p:cNvPr>
          <p:cNvSpPr/>
          <p:nvPr/>
        </p:nvSpPr>
        <p:spPr>
          <a:xfrm>
            <a:off x="9557656" y="3200400"/>
            <a:ext cx="2373087" cy="3416320"/>
          </a:xfrm>
          <a:prstGeom prst="rect">
            <a:avLst/>
          </a:prstGeom>
          <a:noFill/>
        </p:spPr>
        <p:txBody>
          <a:bodyPr wrap="square" lIns="91440" tIns="45720" rIns="91440" bIns="45720">
            <a:spAutoFit/>
          </a:bodyPr>
          <a:lstStyle/>
          <a:p>
            <a:pPr algn="ctr"/>
            <a:r>
              <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Un trionfo</a:t>
            </a:r>
          </a:p>
          <a:p>
            <a:pPr algn="ctr"/>
            <a:r>
              <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di sapori !</a:t>
            </a:r>
          </a:p>
        </p:txBody>
      </p:sp>
      <p:pic>
        <p:nvPicPr>
          <p:cNvPr id="7172" name="Picture 4" descr="Tajine di manzo con prugne e mandorle - Marisa Laurito">
            <a:extLst>
              <a:ext uri="{FF2B5EF4-FFF2-40B4-BE49-F238E27FC236}">
                <a16:creationId xmlns:a16="http://schemas.microsoft.com/office/drawing/2014/main" id="{8793E744-8377-6C4A-A08B-BF1BED8E1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027" y="121388"/>
            <a:ext cx="4278086" cy="2556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4" name="Picture 6" descr="Delizie del Palato">
            <a:extLst>
              <a:ext uri="{FF2B5EF4-FFF2-40B4-BE49-F238E27FC236}">
                <a16:creationId xmlns:a16="http://schemas.microsoft.com/office/drawing/2014/main" id="{7D43965B-3F79-2D2A-B600-BEA23B2E8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834" y="1793057"/>
            <a:ext cx="1252788" cy="1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004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FCA1C1A-BC0A-4E81-82F8-5ACE20F863F6}"/>
              </a:ext>
            </a:extLst>
          </p:cNvPr>
          <p:cNvSpPr>
            <a:spLocks noGrp="1"/>
          </p:cNvSpPr>
          <p:nvPr>
            <p:ph type="title"/>
          </p:nvPr>
        </p:nvSpPr>
        <p:spPr/>
        <p:txBody>
          <a:bodyPr rtlCol="0">
            <a:normAutofit/>
          </a:bodyPr>
          <a:lstStyle/>
          <a:p>
            <a:pPr rtl="0"/>
            <a:r>
              <a:rPr lang="it-IT" sz="3300" dirty="0"/>
              <a:t>ATTIEKE’</a:t>
            </a:r>
          </a:p>
        </p:txBody>
      </p:sp>
      <p:sp>
        <p:nvSpPr>
          <p:cNvPr id="3" name="Segnaposto numero diapositiva 2">
            <a:extLst>
              <a:ext uri="{FF2B5EF4-FFF2-40B4-BE49-F238E27FC236}">
                <a16:creationId xmlns:a16="http://schemas.microsoft.com/office/drawing/2014/main" id="{87725C8C-B6FF-4BEE-B7F0-3DFD7C2734C8}"/>
              </a:ext>
            </a:extLst>
          </p:cNvPr>
          <p:cNvSpPr>
            <a:spLocks noGrp="1"/>
          </p:cNvSpPr>
          <p:nvPr>
            <p:ph type="sldNum" sz="quarter" idx="12"/>
          </p:nvPr>
        </p:nvSpPr>
        <p:spPr>
          <a:xfrm>
            <a:off x="16464722" y="7411413"/>
            <a:ext cx="203687" cy="157308"/>
          </a:xfrm>
        </p:spPr>
        <p:txBody>
          <a:bodyPr rtlCol="0"/>
          <a:lstStyle/>
          <a:p>
            <a:pPr rtl="0"/>
            <a:fld id="{98C0CDE5-970C-4CC4-BF43-0DA127E73E82}" type="slidenum">
              <a:rPr lang="it-IT" smtClean="0"/>
              <a:pPr rtl="0"/>
              <a:t>33</a:t>
            </a:fld>
            <a:endParaRPr lang="it-IT"/>
          </a:p>
        </p:txBody>
      </p:sp>
      <p:graphicFrame>
        <p:nvGraphicFramePr>
          <p:cNvPr id="18" name="Segnaposto immagine 17">
            <a:extLst>
              <a:ext uri="{FF2B5EF4-FFF2-40B4-BE49-F238E27FC236}">
                <a16:creationId xmlns:a16="http://schemas.microsoft.com/office/drawing/2014/main" id="{D545D06C-9182-6412-4C93-9714E9A51AF9}"/>
              </a:ext>
            </a:extLst>
          </p:cNvPr>
          <p:cNvGraphicFramePr>
            <a:graphicFrameLocks noGrp="1"/>
          </p:cNvGraphicFramePr>
          <p:nvPr>
            <p:ph type="pic" idx="1"/>
          </p:nvPr>
        </p:nvGraphicFramePr>
        <p:xfrm>
          <a:off x="3703978" y="1"/>
          <a:ext cx="8495014" cy="568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ma 18">
            <a:extLst>
              <a:ext uri="{FF2B5EF4-FFF2-40B4-BE49-F238E27FC236}">
                <a16:creationId xmlns:a16="http://schemas.microsoft.com/office/drawing/2014/main" id="{AD76708F-E017-B260-2DCF-A06F3657CFBA}"/>
              </a:ext>
            </a:extLst>
          </p:cNvPr>
          <p:cNvGraphicFramePr/>
          <p:nvPr>
            <p:extLst>
              <p:ext uri="{D42A27DB-BD31-4B8C-83A1-F6EECF244321}">
                <p14:modId xmlns:p14="http://schemas.microsoft.com/office/powerpoint/2010/main" val="4033544205"/>
              </p:ext>
            </p:extLst>
          </p:nvPr>
        </p:nvGraphicFramePr>
        <p:xfrm>
          <a:off x="4147460" y="206830"/>
          <a:ext cx="8051532" cy="4071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4" name="Picture 2" descr="Attiéké - a national dish from Côte d'Ivoire | afrikana.sk">
            <a:extLst>
              <a:ext uri="{FF2B5EF4-FFF2-40B4-BE49-F238E27FC236}">
                <a16:creationId xmlns:a16="http://schemas.microsoft.com/office/drawing/2014/main" id="{B9D54BE1-F693-CCA1-E797-4E040FC9F4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6743" y="206830"/>
            <a:ext cx="3363686" cy="4071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tangolo 1">
            <a:extLst>
              <a:ext uri="{FF2B5EF4-FFF2-40B4-BE49-F238E27FC236}">
                <a16:creationId xmlns:a16="http://schemas.microsoft.com/office/drawing/2014/main" id="{D4730720-6930-9D50-A55A-AEFACB396618}"/>
              </a:ext>
            </a:extLst>
          </p:cNvPr>
          <p:cNvSpPr/>
          <p:nvPr/>
        </p:nvSpPr>
        <p:spPr>
          <a:xfrm>
            <a:off x="310670" y="2247019"/>
            <a:ext cx="2909321" cy="1492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algn="just"/>
            <a:r>
              <a:rPr lang="it-IT" dirty="0" err="1">
                <a:solidFill>
                  <a:schemeClr val="tx2"/>
                </a:solidFill>
              </a:rPr>
              <a:t>Attiekè</a:t>
            </a:r>
            <a:r>
              <a:rPr lang="it-IT" dirty="0">
                <a:solidFill>
                  <a:schemeClr val="tx2"/>
                </a:solidFill>
              </a:rPr>
              <a:t>, pesce, platano, piccante fresco, pomodoro fresco, cetrioli, cipolle, olio vegetale, sale, dado.</a:t>
            </a:r>
          </a:p>
        </p:txBody>
      </p:sp>
      <p:sp>
        <p:nvSpPr>
          <p:cNvPr id="4" name="Rettangolo 3">
            <a:extLst>
              <a:ext uri="{FF2B5EF4-FFF2-40B4-BE49-F238E27FC236}">
                <a16:creationId xmlns:a16="http://schemas.microsoft.com/office/drawing/2014/main" id="{26021E62-93DE-CDCE-4225-4E7B50E95E1F}"/>
              </a:ext>
            </a:extLst>
          </p:cNvPr>
          <p:cNvSpPr/>
          <p:nvPr/>
        </p:nvSpPr>
        <p:spPr>
          <a:xfrm>
            <a:off x="2816772" y="4671994"/>
            <a:ext cx="7570255" cy="21263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PREPARAZIONE</a:t>
            </a:r>
          </a:p>
          <a:p>
            <a:pPr marL="285750" indent="-285750" algn="just">
              <a:buFont typeface="Arial" panose="020B0604020202020204" pitchFamily="34" charset="0"/>
              <a:buChar char="•"/>
            </a:pPr>
            <a:r>
              <a:rPr lang="it-IT" dirty="0">
                <a:solidFill>
                  <a:schemeClr val="tx2"/>
                </a:solidFill>
              </a:rPr>
              <a:t>Friggere il pesce.</a:t>
            </a:r>
          </a:p>
          <a:p>
            <a:pPr marL="285750" indent="-285750" algn="just">
              <a:buFont typeface="Arial" panose="020B0604020202020204" pitchFamily="34" charset="0"/>
              <a:buChar char="•"/>
            </a:pPr>
            <a:r>
              <a:rPr lang="it-IT" dirty="0">
                <a:solidFill>
                  <a:schemeClr val="tx2"/>
                </a:solidFill>
              </a:rPr>
              <a:t> Tagliare il platano.</a:t>
            </a:r>
          </a:p>
          <a:p>
            <a:pPr marL="285750" indent="-285750" algn="just">
              <a:buFont typeface="Arial" panose="020B0604020202020204" pitchFamily="34" charset="0"/>
              <a:buChar char="•"/>
            </a:pPr>
            <a:r>
              <a:rPr lang="it-IT" dirty="0">
                <a:solidFill>
                  <a:schemeClr val="tx2"/>
                </a:solidFill>
              </a:rPr>
              <a:t>Affettare i cetrioli, i pomodori, il piccante e le cipolle a cubetti.</a:t>
            </a:r>
          </a:p>
          <a:p>
            <a:pPr marL="285750" indent="-285750" algn="just">
              <a:buFont typeface="Arial" panose="020B0604020202020204" pitchFamily="34" charset="0"/>
              <a:buChar char="•"/>
            </a:pPr>
            <a:r>
              <a:rPr lang="it-IT" dirty="0">
                <a:solidFill>
                  <a:schemeClr val="tx2"/>
                </a:solidFill>
              </a:rPr>
              <a:t>Metterli, poi, da parte.</a:t>
            </a:r>
          </a:p>
          <a:p>
            <a:pPr marL="285750" indent="-285750" algn="just">
              <a:buFont typeface="Arial" panose="020B0604020202020204" pitchFamily="34" charset="0"/>
              <a:buChar char="•"/>
            </a:pPr>
            <a:r>
              <a:rPr lang="it-IT" dirty="0">
                <a:solidFill>
                  <a:schemeClr val="tx2"/>
                </a:solidFill>
              </a:rPr>
              <a:t>Cuocere  a vapore l’</a:t>
            </a:r>
            <a:r>
              <a:rPr lang="it-IT" dirty="0" err="1">
                <a:solidFill>
                  <a:schemeClr val="tx2"/>
                </a:solidFill>
              </a:rPr>
              <a:t>attiekè</a:t>
            </a:r>
            <a:r>
              <a:rPr lang="it-IT" dirty="0">
                <a:solidFill>
                  <a:schemeClr val="tx2"/>
                </a:solidFill>
              </a:rPr>
              <a:t>.</a:t>
            </a:r>
          </a:p>
          <a:p>
            <a:pPr marL="285750" indent="-285750" algn="just">
              <a:buFont typeface="Arial" panose="020B0604020202020204" pitchFamily="34" charset="0"/>
              <a:buChar char="•"/>
            </a:pPr>
            <a:r>
              <a:rPr lang="it-IT" dirty="0">
                <a:solidFill>
                  <a:schemeClr val="tx2"/>
                </a:solidFill>
              </a:rPr>
              <a:t>Una volta cotto, servire e  condire  con olio, sale, dado e verdure</a:t>
            </a:r>
          </a:p>
          <a:p>
            <a:pPr marL="285750" indent="-285750" algn="just">
              <a:buFont typeface="Arial" panose="020B0604020202020204" pitchFamily="34" charset="0"/>
              <a:buChar char="•"/>
            </a:pPr>
            <a:r>
              <a:rPr lang="it-IT" dirty="0">
                <a:solidFill>
                  <a:schemeClr val="tx2"/>
                </a:solidFill>
              </a:rPr>
              <a:t>Accompagnare col pesce e il platano</a:t>
            </a:r>
          </a:p>
        </p:txBody>
      </p:sp>
      <p:pic>
        <p:nvPicPr>
          <p:cNvPr id="3078" name="Picture 6" descr="Cetriolo Immagini Vettoriali Stock | Depositphotos">
            <a:extLst>
              <a:ext uri="{FF2B5EF4-FFF2-40B4-BE49-F238E27FC236}">
                <a16:creationId xmlns:a16="http://schemas.microsoft.com/office/drawing/2014/main" id="{860826A6-A513-BB13-4FE3-5D3113751E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27669">
            <a:off x="315764" y="5022661"/>
            <a:ext cx="1500515" cy="158999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ale Illustrazioni, Vettoriali E Clipart Stock – (87,542 Illustrazioni  Stock)">
            <a:extLst>
              <a:ext uri="{FF2B5EF4-FFF2-40B4-BE49-F238E27FC236}">
                <a16:creationId xmlns:a16="http://schemas.microsoft.com/office/drawing/2014/main" id="{27488A71-1DA5-1007-4341-09990B2E59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07416">
            <a:off x="10459982" y="2210939"/>
            <a:ext cx="1471535" cy="153766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omodoro Cartone Animato Png | Elementi grafici PSD download gratis -  Pikbest">
            <a:extLst>
              <a:ext uri="{FF2B5EF4-FFF2-40B4-BE49-F238E27FC236}">
                <a16:creationId xmlns:a16="http://schemas.microsoft.com/office/drawing/2014/main" id="{3B7DC116-47A6-B149-D12A-DA5B95D3DA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39181">
            <a:off x="4696679" y="876454"/>
            <a:ext cx="1555237" cy="174171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ianto cipolla salviette suo naso con fazzoletto di carta portafortuna  personaggio vettore illustrazione colore bambini cartone animato clipart  25432986 Arte vettoriale a Vecteezy">
            <a:extLst>
              <a:ext uri="{FF2B5EF4-FFF2-40B4-BE49-F238E27FC236}">
                <a16:creationId xmlns:a16="http://schemas.microsoft.com/office/drawing/2014/main" id="{FAED9B6A-5A83-38F8-8568-0E7EA6B8B8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1008" y="3848448"/>
            <a:ext cx="1495569" cy="127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194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98DCA46-603B-4178-8707-30E192CE6B8D}"/>
              </a:ext>
            </a:extLst>
          </p:cNvPr>
          <p:cNvSpPr>
            <a:spLocks noGrp="1"/>
          </p:cNvSpPr>
          <p:nvPr>
            <p:ph type="title"/>
          </p:nvPr>
        </p:nvSpPr>
        <p:spPr>
          <a:xfrm rot="21180000">
            <a:off x="239742" y="463170"/>
            <a:ext cx="4391191" cy="1325563"/>
          </a:xfrm>
        </p:spPr>
        <p:txBody>
          <a:bodyPr rtlCol="0" anchor="t">
            <a:normAutofit/>
          </a:bodyPr>
          <a:lstStyle/>
          <a:p>
            <a:pPr algn="ctr" rtl="0"/>
            <a:r>
              <a:rPr lang="it-IT" sz="3600" dirty="0"/>
              <a:t>TORTA DI CAROTE</a:t>
            </a:r>
          </a:p>
        </p:txBody>
      </p:sp>
      <p:sp>
        <p:nvSpPr>
          <p:cNvPr id="7" name="CasellaDiTesto 6">
            <a:extLst>
              <a:ext uri="{FF2B5EF4-FFF2-40B4-BE49-F238E27FC236}">
                <a16:creationId xmlns:a16="http://schemas.microsoft.com/office/drawing/2014/main" id="{FCDC56FE-29C5-A06B-8A75-64D18AF2ADFB}"/>
              </a:ext>
            </a:extLst>
          </p:cNvPr>
          <p:cNvSpPr txBox="1"/>
          <p:nvPr/>
        </p:nvSpPr>
        <p:spPr>
          <a:xfrm>
            <a:off x="5230565" y="1674674"/>
            <a:ext cx="4496012" cy="1477328"/>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INGREDIENTI</a:t>
            </a:r>
          </a:p>
          <a:p>
            <a:pPr algn="just"/>
            <a:r>
              <a:rPr lang="it-IT" dirty="0">
                <a:solidFill>
                  <a:schemeClr val="tx2"/>
                </a:solidFill>
              </a:rPr>
              <a:t>3 uova, 1 bicchiere di latte, 1/2 bicchieri di olio, 2 carote di media grandezza, 2 bicchieri di zucchero, 3 bicchieri di farina tipo 00, 1 busta di lievito.</a:t>
            </a:r>
          </a:p>
        </p:txBody>
      </p:sp>
      <p:sp>
        <p:nvSpPr>
          <p:cNvPr id="11" name="CasellaDiTesto 10">
            <a:extLst>
              <a:ext uri="{FF2B5EF4-FFF2-40B4-BE49-F238E27FC236}">
                <a16:creationId xmlns:a16="http://schemas.microsoft.com/office/drawing/2014/main" id="{DCC06FA9-1DD0-C4A7-E302-4B509A9D76FE}"/>
              </a:ext>
            </a:extLst>
          </p:cNvPr>
          <p:cNvSpPr txBox="1"/>
          <p:nvPr/>
        </p:nvSpPr>
        <p:spPr>
          <a:xfrm>
            <a:off x="2293542" y="4903140"/>
            <a:ext cx="8523360" cy="1754326"/>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PROCEDIMENTO</a:t>
            </a:r>
          </a:p>
          <a:p>
            <a:pPr algn="just"/>
            <a:r>
              <a:rPr lang="it-IT" dirty="0">
                <a:solidFill>
                  <a:schemeClr val="tx2"/>
                </a:solidFill>
              </a:rPr>
              <a:t>Nel frullatore aggiungere le uova, il latte, l’olio e le carote.</a:t>
            </a:r>
          </a:p>
          <a:p>
            <a:pPr algn="just"/>
            <a:r>
              <a:rPr lang="it-IT" dirty="0">
                <a:solidFill>
                  <a:schemeClr val="tx2"/>
                </a:solidFill>
              </a:rPr>
              <a:t>Frullare fino ad ottenere una crema.</a:t>
            </a:r>
          </a:p>
          <a:p>
            <a:pPr algn="just"/>
            <a:r>
              <a:rPr lang="it-IT" dirty="0">
                <a:solidFill>
                  <a:schemeClr val="tx2"/>
                </a:solidFill>
              </a:rPr>
              <a:t>Trasferire il composto in una ciotola, unire la farina e lo zucchero.</a:t>
            </a:r>
          </a:p>
          <a:p>
            <a:pPr algn="just"/>
            <a:r>
              <a:rPr lang="it-IT" dirty="0">
                <a:solidFill>
                  <a:schemeClr val="tx2"/>
                </a:solidFill>
              </a:rPr>
              <a:t>Infine, incorporare il lievito e infornare per 45 minuti, a 180°.</a:t>
            </a:r>
          </a:p>
          <a:p>
            <a:endParaRPr lang="it-IT" dirty="0"/>
          </a:p>
        </p:txBody>
      </p:sp>
      <p:pic>
        <p:nvPicPr>
          <p:cNvPr id="2050" name="Picture 2" descr="Torta di carote - Lucake">
            <a:extLst>
              <a:ext uri="{FF2B5EF4-FFF2-40B4-BE49-F238E27FC236}">
                <a16:creationId xmlns:a16="http://schemas.microsoft.com/office/drawing/2014/main" id="{8BD24A0F-7265-02B3-2EFA-60526D8A9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3463">
            <a:off x="397368" y="1791072"/>
            <a:ext cx="4251491" cy="23700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Carote: 1.681.619 foto e immagini stock esenti da diritti d'autore  |Shutterstock">
            <a:extLst>
              <a:ext uri="{FF2B5EF4-FFF2-40B4-BE49-F238E27FC236}">
                <a16:creationId xmlns:a16="http://schemas.microsoft.com/office/drawing/2014/main" id="{E6358397-E036-F5EC-B3D3-B14D0E0EA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383">
            <a:off x="10169985" y="1894891"/>
            <a:ext cx="1655507" cy="24429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gg clipart - Clip Art Library">
            <a:extLst>
              <a:ext uri="{FF2B5EF4-FFF2-40B4-BE49-F238E27FC236}">
                <a16:creationId xmlns:a16="http://schemas.microsoft.com/office/drawing/2014/main" id="{46BF8A6D-3FB3-77B8-CABF-E75110257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264" y="3451137"/>
            <a:ext cx="1838308" cy="12633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tte Vettoriali, Illustrazioni e Clipart">
            <a:extLst>
              <a:ext uri="{FF2B5EF4-FFF2-40B4-BE49-F238E27FC236}">
                <a16:creationId xmlns:a16="http://schemas.microsoft.com/office/drawing/2014/main" id="{4634EDE7-D66D-5A9C-125E-314527FB4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2584">
            <a:off x="9228662" y="84068"/>
            <a:ext cx="1499143" cy="157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959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FCA1C1A-BC0A-4E81-82F8-5ACE20F863F6}"/>
              </a:ext>
            </a:extLst>
          </p:cNvPr>
          <p:cNvSpPr>
            <a:spLocks noGrp="1"/>
          </p:cNvSpPr>
          <p:nvPr>
            <p:ph type="title"/>
          </p:nvPr>
        </p:nvSpPr>
        <p:spPr/>
        <p:txBody>
          <a:bodyPr rtlCol="0">
            <a:normAutofit/>
          </a:bodyPr>
          <a:lstStyle/>
          <a:p>
            <a:pPr algn="ctr" rtl="0"/>
            <a:r>
              <a:rPr lang="it-IT" sz="3300" dirty="0"/>
              <a:t>FLAN DE LECHE </a:t>
            </a:r>
          </a:p>
        </p:txBody>
      </p:sp>
      <p:sp>
        <p:nvSpPr>
          <p:cNvPr id="3" name="Segnaposto numero diapositiva 2">
            <a:extLst>
              <a:ext uri="{FF2B5EF4-FFF2-40B4-BE49-F238E27FC236}">
                <a16:creationId xmlns:a16="http://schemas.microsoft.com/office/drawing/2014/main" id="{87725C8C-B6FF-4BEE-B7F0-3DFD7C2734C8}"/>
              </a:ext>
            </a:extLst>
          </p:cNvPr>
          <p:cNvSpPr>
            <a:spLocks noGrp="1"/>
          </p:cNvSpPr>
          <p:nvPr>
            <p:ph type="sldNum" sz="quarter" idx="12"/>
          </p:nvPr>
        </p:nvSpPr>
        <p:spPr>
          <a:xfrm>
            <a:off x="16464722" y="7411413"/>
            <a:ext cx="203687" cy="157308"/>
          </a:xfrm>
        </p:spPr>
        <p:txBody>
          <a:bodyPr rtlCol="0"/>
          <a:lstStyle/>
          <a:p>
            <a:pPr rtl="0"/>
            <a:fld id="{98C0CDE5-970C-4CC4-BF43-0DA127E73E82}" type="slidenum">
              <a:rPr lang="it-IT" smtClean="0"/>
              <a:pPr rtl="0"/>
              <a:t>35</a:t>
            </a:fld>
            <a:endParaRPr lang="it-IT"/>
          </a:p>
        </p:txBody>
      </p:sp>
      <p:graphicFrame>
        <p:nvGraphicFramePr>
          <p:cNvPr id="18" name="Segnaposto immagine 17">
            <a:extLst>
              <a:ext uri="{FF2B5EF4-FFF2-40B4-BE49-F238E27FC236}">
                <a16:creationId xmlns:a16="http://schemas.microsoft.com/office/drawing/2014/main" id="{D545D06C-9182-6412-4C93-9714E9A51AF9}"/>
              </a:ext>
            </a:extLst>
          </p:cNvPr>
          <p:cNvGraphicFramePr>
            <a:graphicFrameLocks noGrp="1"/>
          </p:cNvGraphicFramePr>
          <p:nvPr>
            <p:ph type="pic" idx="1"/>
          </p:nvPr>
        </p:nvGraphicFramePr>
        <p:xfrm>
          <a:off x="3703978" y="1"/>
          <a:ext cx="8495014" cy="568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ma 18">
            <a:extLst>
              <a:ext uri="{FF2B5EF4-FFF2-40B4-BE49-F238E27FC236}">
                <a16:creationId xmlns:a16="http://schemas.microsoft.com/office/drawing/2014/main" id="{AD76708F-E017-B260-2DCF-A06F3657CFBA}"/>
              </a:ext>
            </a:extLst>
          </p:cNvPr>
          <p:cNvGraphicFramePr/>
          <p:nvPr>
            <p:extLst>
              <p:ext uri="{D42A27DB-BD31-4B8C-83A1-F6EECF244321}">
                <p14:modId xmlns:p14="http://schemas.microsoft.com/office/powerpoint/2010/main" val="2718570450"/>
              </p:ext>
            </p:extLst>
          </p:nvPr>
        </p:nvGraphicFramePr>
        <p:xfrm>
          <a:off x="4147460" y="206830"/>
          <a:ext cx="8051532" cy="4071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ttangolo 1">
            <a:extLst>
              <a:ext uri="{FF2B5EF4-FFF2-40B4-BE49-F238E27FC236}">
                <a16:creationId xmlns:a16="http://schemas.microsoft.com/office/drawing/2014/main" id="{D4730720-6930-9D50-A55A-AEFACB396618}"/>
              </a:ext>
            </a:extLst>
          </p:cNvPr>
          <p:cNvSpPr/>
          <p:nvPr/>
        </p:nvSpPr>
        <p:spPr>
          <a:xfrm>
            <a:off x="198115" y="2664783"/>
            <a:ext cx="1967114" cy="39635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algn="just"/>
            <a:r>
              <a:rPr lang="it-IT" dirty="0">
                <a:solidFill>
                  <a:schemeClr val="tx2"/>
                </a:solidFill>
              </a:rPr>
              <a:t>500 ml di latte intero</a:t>
            </a:r>
          </a:p>
          <a:p>
            <a:pPr algn="just"/>
            <a:r>
              <a:rPr lang="it-IT" dirty="0">
                <a:solidFill>
                  <a:schemeClr val="tx2"/>
                </a:solidFill>
              </a:rPr>
              <a:t>4 uova</a:t>
            </a:r>
          </a:p>
          <a:p>
            <a:pPr algn="just"/>
            <a:r>
              <a:rPr lang="it-IT" dirty="0">
                <a:solidFill>
                  <a:schemeClr val="tx2"/>
                </a:solidFill>
              </a:rPr>
              <a:t>4 cucchiai di zucchero</a:t>
            </a:r>
          </a:p>
          <a:p>
            <a:pPr algn="just"/>
            <a:r>
              <a:rPr lang="it-IT" dirty="0">
                <a:solidFill>
                  <a:schemeClr val="tx2"/>
                </a:solidFill>
              </a:rPr>
              <a:t>1 scorza di limone</a:t>
            </a:r>
          </a:p>
          <a:p>
            <a:pPr algn="ctr"/>
            <a:endParaRPr lang="it-IT" dirty="0">
              <a:solidFill>
                <a:schemeClr val="tx2"/>
              </a:solidFill>
            </a:endParaRPr>
          </a:p>
          <a:p>
            <a:pPr algn="ctr"/>
            <a:r>
              <a:rPr lang="it-IT" dirty="0">
                <a:solidFill>
                  <a:schemeClr val="tx1"/>
                </a:solidFill>
              </a:rPr>
              <a:t>PER IL CARAMELLO </a:t>
            </a:r>
          </a:p>
          <a:p>
            <a:pPr algn="just"/>
            <a:r>
              <a:rPr lang="it-IT" dirty="0">
                <a:solidFill>
                  <a:schemeClr val="tx2"/>
                </a:solidFill>
              </a:rPr>
              <a:t>4 cucchiai di zucchero</a:t>
            </a:r>
          </a:p>
          <a:p>
            <a:pPr algn="just"/>
            <a:r>
              <a:rPr lang="it-IT" dirty="0">
                <a:solidFill>
                  <a:schemeClr val="tx2"/>
                </a:solidFill>
              </a:rPr>
              <a:t>acqua </a:t>
            </a:r>
            <a:r>
              <a:rPr lang="it-IT" dirty="0" err="1">
                <a:solidFill>
                  <a:schemeClr val="tx2"/>
                </a:solidFill>
              </a:rPr>
              <a:t>q.b</a:t>
            </a:r>
            <a:endParaRPr lang="it-IT" dirty="0">
              <a:solidFill>
                <a:schemeClr val="tx2"/>
              </a:solidFill>
            </a:endParaRPr>
          </a:p>
          <a:p>
            <a:pPr algn="ctr"/>
            <a:endParaRPr lang="it-IT" dirty="0">
              <a:solidFill>
                <a:schemeClr val="tx2"/>
              </a:solidFill>
            </a:endParaRPr>
          </a:p>
        </p:txBody>
      </p:sp>
      <p:pic>
        <p:nvPicPr>
          <p:cNvPr id="6" name="Picture 2" descr="Leche Flan (Filipino Baked Custard) Recipe">
            <a:extLst>
              <a:ext uri="{FF2B5EF4-FFF2-40B4-BE49-F238E27FC236}">
                <a16:creationId xmlns:a16="http://schemas.microsoft.com/office/drawing/2014/main" id="{8E8FA1A8-4E6B-6ADC-3CE9-983EB66F80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3049" y="283780"/>
            <a:ext cx="2988716" cy="3888827"/>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26021E62-93DE-CDCE-4225-4E7B50E95E1F}"/>
              </a:ext>
            </a:extLst>
          </p:cNvPr>
          <p:cNvSpPr/>
          <p:nvPr/>
        </p:nvSpPr>
        <p:spPr>
          <a:xfrm>
            <a:off x="2678145" y="4172606"/>
            <a:ext cx="6066462" cy="26853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PREPARAZIONE</a:t>
            </a:r>
            <a:endParaRPr lang="it-IT" dirty="0">
              <a:solidFill>
                <a:schemeClr val="tx2"/>
              </a:solidFill>
            </a:endParaRPr>
          </a:p>
          <a:p>
            <a:pPr algn="just"/>
            <a:r>
              <a:rPr lang="it-IT" dirty="0">
                <a:solidFill>
                  <a:schemeClr val="tx2"/>
                </a:solidFill>
              </a:rPr>
              <a:t>Per prima cosa preparare il caramello di guarnizione, ponendo lo zucchero nello stampo metallico con un po’ d’acqua e mettendo lo stampo sul fuoco, a fiamma molto bassa. Lasciare dorare il composto rimestando sempre e, una volta pronto, lasciare raffreddare; è possibile scegliere  a piacere il grado di doratura, allungando o accorciando il tempo di cottura. Passare alla preparazione del dolce vero e proprio, sbattendo le uova in una terrina con lo zucchero </a:t>
            </a:r>
            <a:r>
              <a:rPr lang="it-IT" dirty="0" err="1">
                <a:solidFill>
                  <a:schemeClr val="tx2"/>
                </a:solidFill>
              </a:rPr>
              <a:t>finchè</a:t>
            </a:r>
            <a:r>
              <a:rPr lang="it-IT" dirty="0">
                <a:solidFill>
                  <a:schemeClr val="tx2"/>
                </a:solidFill>
              </a:rPr>
              <a:t> il composto non apparirà omogeneo e cremoso. </a:t>
            </a:r>
            <a:endParaRPr lang="it-IT" dirty="0">
              <a:solidFill>
                <a:schemeClr val="tx1"/>
              </a:solidFill>
            </a:endParaRPr>
          </a:p>
        </p:txBody>
      </p:sp>
      <p:sp>
        <p:nvSpPr>
          <p:cNvPr id="7" name="Rettangolo 6">
            <a:extLst>
              <a:ext uri="{FF2B5EF4-FFF2-40B4-BE49-F238E27FC236}">
                <a16:creationId xmlns:a16="http://schemas.microsoft.com/office/drawing/2014/main" id="{3C494A44-8D7F-471A-6CDD-56D261F19D07}"/>
              </a:ext>
            </a:extLst>
          </p:cNvPr>
          <p:cNvSpPr/>
          <p:nvPr/>
        </p:nvSpPr>
        <p:spPr>
          <a:xfrm>
            <a:off x="9154304" y="2211421"/>
            <a:ext cx="3037695" cy="45801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2"/>
                </a:solidFill>
              </a:rPr>
              <a:t>In una terrina mettere, quindi, il latte, unendo poi il composto di uova e zucchero, amalgamando il tutto e aggiungendo alla fine anche la scorza di limone. Versare il composto, nello stampo, sul caramello lentamente; porre, in seguito, lo stampo a bagnomaria, coperto, in una pentola con acqua che verrà fatta bollire a fuoco lento, fino a quando il contenuto dello stampo non si indurisce (all’incirca un’ora). Servire freddo.</a:t>
            </a:r>
          </a:p>
        </p:txBody>
      </p:sp>
      <p:pic>
        <p:nvPicPr>
          <p:cNvPr id="8" name="Picture 6" descr="Cubetti Di Caramello Vettoriali, Illustrazioni e Clipart">
            <a:extLst>
              <a:ext uri="{FF2B5EF4-FFF2-40B4-BE49-F238E27FC236}">
                <a16:creationId xmlns:a16="http://schemas.microsoft.com/office/drawing/2014/main" id="{176ACD2B-0DB8-249A-2B68-46E8723B67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13420">
            <a:off x="4585949" y="1705303"/>
            <a:ext cx="1628611" cy="162861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artone animato Limone portafortuna personaggio in posa 20004535 Arte  vettoriale a Vecteezy">
            <a:extLst>
              <a:ext uri="{FF2B5EF4-FFF2-40B4-BE49-F238E27FC236}">
                <a16:creationId xmlns:a16="http://schemas.microsoft.com/office/drawing/2014/main" id="{92DF0DFA-3FB4-99D0-6B0D-2B564154B1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183924">
            <a:off x="10432006" y="284559"/>
            <a:ext cx="1378019" cy="14928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Quinoa con verdure e frittata al vapore, ricetta Bimby - In Cucina con ...  Marta Maria">
            <a:extLst>
              <a:ext uri="{FF2B5EF4-FFF2-40B4-BE49-F238E27FC236}">
                <a16:creationId xmlns:a16="http://schemas.microsoft.com/office/drawing/2014/main" id="{396446DA-0E03-2004-467C-9DED5B6D2D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398716">
            <a:off x="2144545" y="2084356"/>
            <a:ext cx="1460504" cy="18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75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66612" y="866650"/>
            <a:ext cx="4734087" cy="1061509"/>
          </a:xfrm>
        </p:spPr>
        <p:txBody>
          <a:bodyPr rtlCol="0">
            <a:normAutofit/>
          </a:bodyPr>
          <a:lstStyle/>
          <a:p>
            <a:pPr algn="ctr" rtl="0"/>
            <a:r>
              <a:rPr lang="it-IT" sz="3300" dirty="0"/>
              <a:t>SHENDETLIE</a:t>
            </a:r>
          </a:p>
        </p:txBody>
      </p:sp>
      <p:sp>
        <p:nvSpPr>
          <p:cNvPr id="2" name="CasellaDiTesto 1">
            <a:extLst>
              <a:ext uri="{FF2B5EF4-FFF2-40B4-BE49-F238E27FC236}">
                <a16:creationId xmlns:a16="http://schemas.microsoft.com/office/drawing/2014/main" id="{E8AA07DE-BD6E-FAAE-3894-8B7E5FBF6E0D}"/>
              </a:ext>
            </a:extLst>
          </p:cNvPr>
          <p:cNvSpPr txBox="1"/>
          <p:nvPr/>
        </p:nvSpPr>
        <p:spPr>
          <a:xfrm>
            <a:off x="185057" y="2749505"/>
            <a:ext cx="4550229" cy="25853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it-IT" dirty="0"/>
              <a:t>INGREDIENTI</a:t>
            </a:r>
            <a:endParaRPr lang="it-IT" dirty="0">
              <a:solidFill>
                <a:schemeClr val="tx2"/>
              </a:solidFill>
            </a:endParaRPr>
          </a:p>
          <a:p>
            <a:pPr algn="just"/>
            <a:r>
              <a:rPr lang="it-IT" dirty="0">
                <a:solidFill>
                  <a:schemeClr val="tx2"/>
                </a:solidFill>
              </a:rPr>
              <a:t>6 uova</a:t>
            </a:r>
          </a:p>
          <a:p>
            <a:pPr algn="just"/>
            <a:r>
              <a:rPr lang="it-IT" dirty="0">
                <a:solidFill>
                  <a:schemeClr val="tx2"/>
                </a:solidFill>
              </a:rPr>
              <a:t>100 g di zucchero</a:t>
            </a:r>
          </a:p>
          <a:p>
            <a:pPr algn="just"/>
            <a:r>
              <a:rPr lang="it-IT" dirty="0">
                <a:solidFill>
                  <a:schemeClr val="tx2"/>
                </a:solidFill>
              </a:rPr>
              <a:t>200 g di burro</a:t>
            </a:r>
          </a:p>
          <a:p>
            <a:pPr algn="just"/>
            <a:r>
              <a:rPr lang="it-IT" dirty="0">
                <a:solidFill>
                  <a:schemeClr val="tx2"/>
                </a:solidFill>
              </a:rPr>
              <a:t>200 d di miele</a:t>
            </a:r>
          </a:p>
          <a:p>
            <a:pPr algn="just"/>
            <a:r>
              <a:rPr lang="it-IT" dirty="0">
                <a:solidFill>
                  <a:schemeClr val="tx2"/>
                </a:solidFill>
              </a:rPr>
              <a:t>2 cucchiai e mezzo di cacao</a:t>
            </a:r>
          </a:p>
          <a:p>
            <a:pPr algn="just"/>
            <a:r>
              <a:rPr lang="it-IT" dirty="0">
                <a:solidFill>
                  <a:schemeClr val="tx2"/>
                </a:solidFill>
              </a:rPr>
              <a:t>1 cucchiaio di bicarbonato</a:t>
            </a:r>
          </a:p>
          <a:p>
            <a:pPr algn="just"/>
            <a:r>
              <a:rPr lang="it-IT" dirty="0">
                <a:solidFill>
                  <a:schemeClr val="tx2"/>
                </a:solidFill>
              </a:rPr>
              <a:t>550 g di farina</a:t>
            </a:r>
          </a:p>
          <a:p>
            <a:pPr algn="just"/>
            <a:r>
              <a:rPr lang="it-IT" dirty="0">
                <a:solidFill>
                  <a:schemeClr val="tx2"/>
                </a:solidFill>
              </a:rPr>
              <a:t>300 g di noci</a:t>
            </a:r>
            <a:endParaRPr lang="it-IT" dirty="0"/>
          </a:p>
        </p:txBody>
      </p:sp>
      <p:sp>
        <p:nvSpPr>
          <p:cNvPr id="3" name="CasellaDiTesto 2">
            <a:extLst>
              <a:ext uri="{FF2B5EF4-FFF2-40B4-BE49-F238E27FC236}">
                <a16:creationId xmlns:a16="http://schemas.microsoft.com/office/drawing/2014/main" id="{B1C15F21-84A1-1858-DB31-520E32B7E725}"/>
              </a:ext>
            </a:extLst>
          </p:cNvPr>
          <p:cNvSpPr txBox="1"/>
          <p:nvPr/>
        </p:nvSpPr>
        <p:spPr>
          <a:xfrm>
            <a:off x="5186614" y="4549676"/>
            <a:ext cx="5825600" cy="2308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it-IT" dirty="0"/>
              <a:t>PROCEDIMENTO</a:t>
            </a:r>
          </a:p>
          <a:p>
            <a:pPr algn="just"/>
            <a:r>
              <a:rPr lang="it-IT" dirty="0">
                <a:solidFill>
                  <a:schemeClr val="tx2"/>
                </a:solidFill>
              </a:rPr>
              <a:t>In una pentola mescolare 6 uova, dopo mettere lo zucchero, la farina, il miele, il burro, il cacao, un cucchiaio di bicarbonato e le noci. Amalgamare tutto insieme per 20 minuti e, poi, versare in una teglia. Infornare a 180°, per 40 minuti. Successivamente, lasciare raffreddare e cospargere con un po’ di sciroppo, preparato prima con 1,5 kg di zucchero e 2 kg di acqua. </a:t>
            </a:r>
          </a:p>
        </p:txBody>
      </p:sp>
      <p:pic>
        <p:nvPicPr>
          <p:cNvPr id="6" name="Picture 2" descr="Shëndetlie: la torta albanese di miele e noci!">
            <a:extLst>
              <a:ext uri="{FF2B5EF4-FFF2-40B4-BE49-F238E27FC236}">
                <a16:creationId xmlns:a16="http://schemas.microsoft.com/office/drawing/2014/main" id="{FBFD5462-6B34-0189-0CC2-83AD6329D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591" y="2049518"/>
            <a:ext cx="3912623" cy="21364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barattolo di miele della holding dell'ape del fumetto 5161840 Arte  vettoriale a Vecteezy">
            <a:extLst>
              <a:ext uri="{FF2B5EF4-FFF2-40B4-BE49-F238E27FC236}">
                <a16:creationId xmlns:a16="http://schemas.microsoft.com/office/drawing/2014/main" id="{9D2D6276-5909-E4C1-D2E6-A8A22C533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14041">
            <a:off x="5069985" y="1253465"/>
            <a:ext cx="1735236" cy="1745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oci Illustrazioni, Vettoriali E Clipart Stock – (75,402 Illustrazioni  Stock)">
            <a:extLst>
              <a:ext uri="{FF2B5EF4-FFF2-40B4-BE49-F238E27FC236}">
                <a16:creationId xmlns:a16="http://schemas.microsoft.com/office/drawing/2014/main" id="{FF5C47D7-7DA8-A83D-8EC6-3AF9EDD72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72" y="5334828"/>
            <a:ext cx="2427890" cy="15231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 Pentola d'Oro | Lariano">
            <a:extLst>
              <a:ext uri="{FF2B5EF4-FFF2-40B4-BE49-F238E27FC236}">
                <a16:creationId xmlns:a16="http://schemas.microsoft.com/office/drawing/2014/main" id="{241576F4-D044-738C-E7A2-E09A7F5DC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4793">
            <a:off x="8417926" y="143097"/>
            <a:ext cx="1748272" cy="155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1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27674" y="882562"/>
            <a:ext cx="4811220" cy="1061509"/>
          </a:xfrm>
        </p:spPr>
        <p:txBody>
          <a:bodyPr rtlCol="0">
            <a:normAutofit/>
          </a:bodyPr>
          <a:lstStyle/>
          <a:p>
            <a:pPr algn="ctr" rtl="0"/>
            <a:r>
              <a:rPr lang="it-IT" sz="3300" dirty="0"/>
              <a:t>TRILECE</a:t>
            </a:r>
          </a:p>
        </p:txBody>
      </p:sp>
      <p:sp>
        <p:nvSpPr>
          <p:cNvPr id="6" name="Esagono 5">
            <a:extLst>
              <a:ext uri="{FF2B5EF4-FFF2-40B4-BE49-F238E27FC236}">
                <a16:creationId xmlns:a16="http://schemas.microsoft.com/office/drawing/2014/main" id="{E7AA031C-0681-48FA-9690-D551F378E029}"/>
              </a:ext>
            </a:extLst>
          </p:cNvPr>
          <p:cNvSpPr/>
          <p:nvPr/>
        </p:nvSpPr>
        <p:spPr>
          <a:xfrm>
            <a:off x="0" y="3805007"/>
            <a:ext cx="3545840" cy="3052149"/>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endParaRPr lang="it-IT" dirty="0">
              <a:solidFill>
                <a:schemeClr val="tx2"/>
              </a:solidFill>
            </a:endParaRPr>
          </a:p>
          <a:p>
            <a:pPr algn="ctr"/>
            <a:r>
              <a:rPr lang="it-IT" dirty="0">
                <a:solidFill>
                  <a:schemeClr val="tx2"/>
                </a:solidFill>
              </a:rPr>
              <a:t>6 uova </a:t>
            </a:r>
          </a:p>
          <a:p>
            <a:pPr algn="ctr"/>
            <a:r>
              <a:rPr lang="it-IT" dirty="0">
                <a:solidFill>
                  <a:schemeClr val="tx2"/>
                </a:solidFill>
              </a:rPr>
              <a:t>150 g di zucchero</a:t>
            </a:r>
          </a:p>
          <a:p>
            <a:pPr algn="ctr"/>
            <a:r>
              <a:rPr lang="it-IT" dirty="0">
                <a:solidFill>
                  <a:schemeClr val="tx2"/>
                </a:solidFill>
              </a:rPr>
              <a:t>170 g di farina 00</a:t>
            </a:r>
          </a:p>
          <a:p>
            <a:pPr algn="ctr"/>
            <a:r>
              <a:rPr lang="it-IT" dirty="0">
                <a:solidFill>
                  <a:schemeClr val="tx2"/>
                </a:solidFill>
              </a:rPr>
              <a:t>250 g di latte condensato dolce</a:t>
            </a:r>
          </a:p>
          <a:p>
            <a:pPr algn="ctr"/>
            <a:r>
              <a:rPr lang="it-IT" dirty="0">
                <a:solidFill>
                  <a:schemeClr val="tx2"/>
                </a:solidFill>
              </a:rPr>
              <a:t>250 ml di panna per dolci</a:t>
            </a:r>
          </a:p>
          <a:p>
            <a:pPr algn="ctr"/>
            <a:r>
              <a:rPr lang="it-IT" dirty="0">
                <a:solidFill>
                  <a:schemeClr val="tx2"/>
                </a:solidFill>
              </a:rPr>
              <a:t>latte intero q.b.</a:t>
            </a:r>
          </a:p>
          <a:p>
            <a:pPr algn="ctr"/>
            <a:r>
              <a:rPr lang="it-IT" dirty="0">
                <a:solidFill>
                  <a:schemeClr val="tx2"/>
                </a:solidFill>
              </a:rPr>
              <a:t>caramello q.b. </a:t>
            </a:r>
          </a:p>
          <a:p>
            <a:pPr algn="ctr"/>
            <a:r>
              <a:rPr lang="it-IT" dirty="0">
                <a:solidFill>
                  <a:schemeClr val="tx2"/>
                </a:solidFill>
              </a:rPr>
              <a:t> </a:t>
            </a:r>
          </a:p>
        </p:txBody>
      </p:sp>
      <p:pic>
        <p:nvPicPr>
          <p:cNvPr id="8" name="Picture 4" descr="Ricetta trileçe | Roba da Donne">
            <a:extLst>
              <a:ext uri="{FF2B5EF4-FFF2-40B4-BE49-F238E27FC236}">
                <a16:creationId xmlns:a16="http://schemas.microsoft.com/office/drawing/2014/main" id="{E9A0BB49-4ACE-89F2-7A02-48BF6ED7E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622" y="1972012"/>
            <a:ext cx="2936099" cy="19903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CasellaDiTesto 9">
            <a:extLst>
              <a:ext uri="{FF2B5EF4-FFF2-40B4-BE49-F238E27FC236}">
                <a16:creationId xmlns:a16="http://schemas.microsoft.com/office/drawing/2014/main" id="{225AF4E3-90B9-2FA8-3725-CD50141EF20C}"/>
              </a:ext>
            </a:extLst>
          </p:cNvPr>
          <p:cNvSpPr txBox="1"/>
          <p:nvPr/>
        </p:nvSpPr>
        <p:spPr>
          <a:xfrm>
            <a:off x="6096000" y="158988"/>
            <a:ext cx="5970722" cy="7017306"/>
          </a:xfrm>
          <a:prstGeom prst="rect">
            <a:avLst/>
          </a:prstGeom>
          <a:noFill/>
        </p:spPr>
        <p:txBody>
          <a:bodyPr wrap="square" rtlCol="0">
            <a:spAutoFit/>
          </a:bodyPr>
          <a:lstStyle/>
          <a:p>
            <a:pPr algn="ctr"/>
            <a:r>
              <a:rPr lang="it-IT" dirty="0"/>
              <a:t>PROCEDIMENTO</a:t>
            </a:r>
          </a:p>
          <a:p>
            <a:pPr algn="ctr"/>
            <a:r>
              <a:rPr lang="it-IT" dirty="0">
                <a:solidFill>
                  <a:schemeClr val="tx2"/>
                </a:solidFill>
              </a:rPr>
              <a:t>Per prima cosa, dividere i tuorli dall’albume dell’uovo.</a:t>
            </a:r>
          </a:p>
          <a:p>
            <a:pPr algn="ctr"/>
            <a:r>
              <a:rPr lang="it-IT" dirty="0">
                <a:solidFill>
                  <a:schemeClr val="tx2"/>
                </a:solidFill>
              </a:rPr>
              <a:t>Montare a neve gli albumi fino a quando non diventano particolarmente densi.</a:t>
            </a:r>
          </a:p>
          <a:p>
            <a:pPr algn="ctr"/>
            <a:r>
              <a:rPr lang="it-IT" dirty="0">
                <a:solidFill>
                  <a:schemeClr val="tx2"/>
                </a:solidFill>
              </a:rPr>
              <a:t>Aggiungere lo zucchero.</a:t>
            </a:r>
          </a:p>
          <a:p>
            <a:pPr algn="ctr"/>
            <a:r>
              <a:rPr lang="it-IT" dirty="0">
                <a:solidFill>
                  <a:schemeClr val="tx2"/>
                </a:solidFill>
              </a:rPr>
              <a:t>Separatamente montare anche i tuorli.</a:t>
            </a:r>
          </a:p>
          <a:p>
            <a:pPr algn="ctr"/>
            <a:r>
              <a:rPr lang="it-IT" dirty="0">
                <a:solidFill>
                  <a:schemeClr val="tx2"/>
                </a:solidFill>
              </a:rPr>
              <a:t>Mescolare tutto insieme prima aggiungendo i tuorli e poi la farina, poco alla volta.</a:t>
            </a:r>
          </a:p>
          <a:p>
            <a:pPr algn="ctr"/>
            <a:r>
              <a:rPr lang="it-IT" dirty="0">
                <a:solidFill>
                  <a:schemeClr val="tx2"/>
                </a:solidFill>
              </a:rPr>
              <a:t>Mescolare piano e nello stesso senso per evitare che la farina faccia i grumi.</a:t>
            </a:r>
          </a:p>
          <a:p>
            <a:pPr algn="ctr"/>
            <a:r>
              <a:rPr lang="it-IT" dirty="0">
                <a:solidFill>
                  <a:schemeClr val="tx2"/>
                </a:solidFill>
              </a:rPr>
              <a:t>Imburrare la teglia, versare l’impasto e metterlo  in forno per 25-30 min a 160°.</a:t>
            </a:r>
          </a:p>
          <a:p>
            <a:pPr algn="ctr"/>
            <a:r>
              <a:rPr lang="it-IT" dirty="0">
                <a:solidFill>
                  <a:schemeClr val="tx2"/>
                </a:solidFill>
              </a:rPr>
              <a:t>Una volta cotto, lasciar raffreddare.</a:t>
            </a:r>
          </a:p>
          <a:p>
            <a:pPr algn="ctr"/>
            <a:r>
              <a:rPr lang="it-IT" dirty="0">
                <a:solidFill>
                  <a:schemeClr val="tx2"/>
                </a:solidFill>
              </a:rPr>
              <a:t>Intanto in un contenitore, mescolare bene il latte intero con quello condensato per qualche minuto.</a:t>
            </a:r>
          </a:p>
          <a:p>
            <a:pPr algn="ctr"/>
            <a:r>
              <a:rPr lang="it-IT" dirty="0">
                <a:solidFill>
                  <a:schemeClr val="tx2"/>
                </a:solidFill>
              </a:rPr>
              <a:t>Riprendere la teglia e versare la panna dopo averla distesa bene.</a:t>
            </a:r>
          </a:p>
          <a:p>
            <a:pPr algn="ctr"/>
            <a:r>
              <a:rPr lang="it-IT" dirty="0">
                <a:solidFill>
                  <a:schemeClr val="tx2"/>
                </a:solidFill>
              </a:rPr>
              <a:t>Porre sopra la nostra torta ormai fredda.</a:t>
            </a:r>
          </a:p>
          <a:p>
            <a:pPr algn="ctr"/>
            <a:r>
              <a:rPr lang="it-IT" dirty="0">
                <a:solidFill>
                  <a:schemeClr val="tx2"/>
                </a:solidFill>
              </a:rPr>
              <a:t>Bucherellare con una forchetta lungo tutta la sua superficie e bagnarla con il latte preparato in precedenza.</a:t>
            </a:r>
          </a:p>
          <a:p>
            <a:pPr algn="ctr"/>
            <a:r>
              <a:rPr lang="it-IT" dirty="0">
                <a:solidFill>
                  <a:schemeClr val="tx2"/>
                </a:solidFill>
              </a:rPr>
              <a:t>Coprire tutta la sua superficie con il caramello.</a:t>
            </a:r>
          </a:p>
          <a:p>
            <a:pPr algn="ctr"/>
            <a:r>
              <a:rPr lang="it-IT" dirty="0">
                <a:solidFill>
                  <a:schemeClr val="tx2"/>
                </a:solidFill>
              </a:rPr>
              <a:t>Mettere in frigorifero per qualche minuto, e il nostro dolce è pronto per essere servito.</a:t>
            </a:r>
          </a:p>
          <a:p>
            <a:pPr algn="ctr"/>
            <a:endParaRPr lang="it-IT" dirty="0">
              <a:solidFill>
                <a:schemeClr val="tx2"/>
              </a:solidFill>
            </a:endParaRPr>
          </a:p>
          <a:p>
            <a:pPr algn="ctr"/>
            <a:endParaRPr lang="it-IT" dirty="0">
              <a:solidFill>
                <a:schemeClr val="tx2"/>
              </a:solidFill>
            </a:endParaRPr>
          </a:p>
        </p:txBody>
      </p:sp>
      <p:pic>
        <p:nvPicPr>
          <p:cNvPr id="2054" name="Picture 6" descr="Panna Montata Sorridente Del Fumetto Sopra Bianco, Crema, Cibo, Dolce  Immagine PNG e clipart per il download gratuito">
            <a:extLst>
              <a:ext uri="{FF2B5EF4-FFF2-40B4-BE49-F238E27FC236}">
                <a16:creationId xmlns:a16="http://schemas.microsoft.com/office/drawing/2014/main" id="{67DAC451-8816-6287-BEC8-2399764D5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6625">
            <a:off x="705588" y="2497107"/>
            <a:ext cx="1336925" cy="10034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40 Tuorlo Duovo Illustrazioni stock, grafiche vettoriali royalty-free e  clip art - iStock">
            <a:extLst>
              <a:ext uri="{FF2B5EF4-FFF2-40B4-BE49-F238E27FC236}">
                <a16:creationId xmlns:a16="http://schemas.microsoft.com/office/drawing/2014/main" id="{EFA8844A-850E-09C5-8A19-946870F56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84585">
            <a:off x="4986601" y="526470"/>
            <a:ext cx="1299976" cy="12176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gitizer's Heaven | Desenho de boneco palito, Ursos fofos, Imagens fofas">
            <a:extLst>
              <a:ext uri="{FF2B5EF4-FFF2-40B4-BE49-F238E27FC236}">
                <a16:creationId xmlns:a16="http://schemas.microsoft.com/office/drawing/2014/main" id="{D3FED40A-240E-89D4-617B-475E4F241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39674">
            <a:off x="4729967" y="4684693"/>
            <a:ext cx="1336994" cy="165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62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98DCA46-603B-4178-8707-30E192CE6B8D}"/>
              </a:ext>
            </a:extLst>
          </p:cNvPr>
          <p:cNvSpPr>
            <a:spLocks noGrp="1"/>
          </p:cNvSpPr>
          <p:nvPr>
            <p:ph type="title"/>
          </p:nvPr>
        </p:nvSpPr>
        <p:spPr>
          <a:xfrm rot="21180000">
            <a:off x="279821" y="697973"/>
            <a:ext cx="4391191" cy="1325563"/>
          </a:xfrm>
        </p:spPr>
        <p:txBody>
          <a:bodyPr rtlCol="0" anchor="t">
            <a:normAutofit/>
          </a:bodyPr>
          <a:lstStyle/>
          <a:p>
            <a:pPr algn="ctr" rtl="0"/>
            <a:r>
              <a:rPr lang="it-IT" sz="3600" dirty="0"/>
              <a:t>POLLO ARROSTO</a:t>
            </a:r>
          </a:p>
        </p:txBody>
      </p:sp>
      <p:pic>
        <p:nvPicPr>
          <p:cNvPr id="5122" name="Picture 2" descr="Machebontà">
            <a:extLst>
              <a:ext uri="{FF2B5EF4-FFF2-40B4-BE49-F238E27FC236}">
                <a16:creationId xmlns:a16="http://schemas.microsoft.com/office/drawing/2014/main" id="{67D26769-2F9A-CAAB-C6F2-EFD6F3A99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939" y="61688"/>
            <a:ext cx="3924163" cy="12990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cetta Pollo arrosto - La Ricetta di GialloZafferano">
            <a:extLst>
              <a:ext uri="{FF2B5EF4-FFF2-40B4-BE49-F238E27FC236}">
                <a16:creationId xmlns:a16="http://schemas.microsoft.com/office/drawing/2014/main" id="{2A70BB51-3C5D-4BAB-3604-5D145C5B0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1885">
            <a:off x="711548" y="1548757"/>
            <a:ext cx="3142486" cy="185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asellaDiTesto 6">
            <a:extLst>
              <a:ext uri="{FF2B5EF4-FFF2-40B4-BE49-F238E27FC236}">
                <a16:creationId xmlns:a16="http://schemas.microsoft.com/office/drawing/2014/main" id="{FCDC56FE-29C5-A06B-8A75-64D18AF2ADFB}"/>
              </a:ext>
            </a:extLst>
          </p:cNvPr>
          <p:cNvSpPr txBox="1"/>
          <p:nvPr/>
        </p:nvSpPr>
        <p:spPr>
          <a:xfrm>
            <a:off x="5246083" y="1477637"/>
            <a:ext cx="5384884" cy="1477328"/>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INGREDIENTI</a:t>
            </a:r>
          </a:p>
          <a:p>
            <a:pPr algn="just"/>
            <a:r>
              <a:rPr lang="it-IT" dirty="0">
                <a:solidFill>
                  <a:schemeClr val="tx2"/>
                </a:solidFill>
              </a:rPr>
              <a:t>Pollo, 4 spicchi di aglio, un limone, un bicchiere di olio extra vergine d’oliva, mezzo cucchiaino di prezzemolo, coriandolo, un cucchiaio di curcuma o zafferano, sale, 100 g di olive rosse, mezzo limone. </a:t>
            </a:r>
          </a:p>
        </p:txBody>
      </p:sp>
      <p:sp>
        <p:nvSpPr>
          <p:cNvPr id="11" name="CasellaDiTesto 10">
            <a:extLst>
              <a:ext uri="{FF2B5EF4-FFF2-40B4-BE49-F238E27FC236}">
                <a16:creationId xmlns:a16="http://schemas.microsoft.com/office/drawing/2014/main" id="{DCC06FA9-1DD0-C4A7-E302-4B509A9D76FE}"/>
              </a:ext>
            </a:extLst>
          </p:cNvPr>
          <p:cNvSpPr txBox="1"/>
          <p:nvPr/>
        </p:nvSpPr>
        <p:spPr>
          <a:xfrm>
            <a:off x="4044216" y="3070253"/>
            <a:ext cx="7788618" cy="3693319"/>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PROCEDIMENTO</a:t>
            </a:r>
          </a:p>
          <a:p>
            <a:pPr marL="285750" indent="-285750">
              <a:buFont typeface="Courier New" panose="02070309020205020404" pitchFamily="49" charset="0"/>
              <a:buChar char="o"/>
            </a:pPr>
            <a:r>
              <a:rPr lang="it-IT" dirty="0">
                <a:solidFill>
                  <a:schemeClr val="tx2"/>
                </a:solidFill>
              </a:rPr>
              <a:t>Laviamo il pollo.</a:t>
            </a:r>
          </a:p>
          <a:p>
            <a:pPr marL="285750" indent="-285750">
              <a:buFont typeface="Courier New" panose="02070309020205020404" pitchFamily="49" charset="0"/>
              <a:buChar char="o"/>
            </a:pPr>
            <a:r>
              <a:rPr lang="it-IT" dirty="0">
                <a:solidFill>
                  <a:schemeClr val="tx2"/>
                </a:solidFill>
              </a:rPr>
              <a:t>Con il mortaio pestiamo il prezzemolo, l’aglio, le spezie.</a:t>
            </a:r>
          </a:p>
          <a:p>
            <a:pPr marL="285750" indent="-285750">
              <a:buFont typeface="Courier New" panose="02070309020205020404" pitchFamily="49" charset="0"/>
              <a:buChar char="o"/>
            </a:pPr>
            <a:r>
              <a:rPr lang="it-IT" dirty="0">
                <a:solidFill>
                  <a:schemeClr val="tx2"/>
                </a:solidFill>
              </a:rPr>
              <a:t>Con questo composto, unito al sale e al succo di limone, farciamo il pollo.</a:t>
            </a:r>
          </a:p>
          <a:p>
            <a:pPr marL="285750" indent="-285750">
              <a:buFont typeface="Courier New" panose="02070309020205020404" pitchFamily="49" charset="0"/>
              <a:buChar char="o"/>
            </a:pPr>
            <a:r>
              <a:rPr lang="it-IT" dirty="0">
                <a:solidFill>
                  <a:schemeClr val="tx2"/>
                </a:solidFill>
              </a:rPr>
              <a:t>Poi, prendiamo una pentola e versiamo la cipolla tagliata, l’olio e mezzo litro d’acqua.</a:t>
            </a:r>
          </a:p>
          <a:p>
            <a:pPr marL="285750" indent="-285750">
              <a:buFont typeface="Courier New" panose="02070309020205020404" pitchFamily="49" charset="0"/>
              <a:buChar char="o"/>
            </a:pPr>
            <a:r>
              <a:rPr lang="it-IT" dirty="0">
                <a:solidFill>
                  <a:schemeClr val="tx2"/>
                </a:solidFill>
              </a:rPr>
              <a:t>Mettiamo la pentola sopra il fuoco e cuociamo a fiamma media per 45 minuti fin quando il brodo si assorbe e il pollo si indora.</a:t>
            </a:r>
          </a:p>
          <a:p>
            <a:pPr marL="285750" indent="-285750">
              <a:buFont typeface="Courier New" panose="02070309020205020404" pitchFamily="49" charset="0"/>
              <a:buChar char="o"/>
            </a:pPr>
            <a:r>
              <a:rPr lang="it-IT" dirty="0">
                <a:solidFill>
                  <a:schemeClr val="tx2"/>
                </a:solidFill>
              </a:rPr>
              <a:t>Inforniamo il pollo.</a:t>
            </a:r>
          </a:p>
          <a:p>
            <a:pPr marL="285750" indent="-285750">
              <a:buFont typeface="Courier New" panose="02070309020205020404" pitchFamily="49" charset="0"/>
              <a:buChar char="o"/>
            </a:pPr>
            <a:r>
              <a:rPr lang="it-IT" dirty="0">
                <a:solidFill>
                  <a:schemeClr val="tx2"/>
                </a:solidFill>
              </a:rPr>
              <a:t>Infine, passiamo all’</a:t>
            </a:r>
            <a:r>
              <a:rPr lang="it-IT" dirty="0" err="1">
                <a:solidFill>
                  <a:schemeClr val="tx2"/>
                </a:solidFill>
              </a:rPr>
              <a:t>impiattamento</a:t>
            </a:r>
            <a:r>
              <a:rPr lang="it-IT" dirty="0">
                <a:solidFill>
                  <a:schemeClr val="tx2"/>
                </a:solidFill>
              </a:rPr>
              <a:t> e alla guarnizione con cipolla, olive e una fettina di limone</a:t>
            </a:r>
            <a:r>
              <a:rPr lang="it-IT" dirty="0"/>
              <a:t>.</a:t>
            </a:r>
          </a:p>
          <a:p>
            <a:pPr marL="285750" indent="-285750">
              <a:buFont typeface="Courier New" panose="02070309020205020404" pitchFamily="49" charset="0"/>
              <a:buChar char="o"/>
            </a:pPr>
            <a:endParaRPr lang="it-IT" dirty="0"/>
          </a:p>
          <a:p>
            <a:endParaRPr lang="it-IT" dirty="0"/>
          </a:p>
        </p:txBody>
      </p:sp>
      <p:pic>
        <p:nvPicPr>
          <p:cNvPr id="5126" name="Picture 6" descr="Cartoon Olive Immagini - Sfoglia 28,490 foto, vettoriali e video Stock |  Adobe Stock">
            <a:extLst>
              <a:ext uri="{FF2B5EF4-FFF2-40B4-BE49-F238E27FC236}">
                <a16:creationId xmlns:a16="http://schemas.microsoft.com/office/drawing/2014/main" id="{558035A2-360B-06B1-AC73-848FCC02B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4399">
            <a:off x="1818570" y="5155114"/>
            <a:ext cx="1313696" cy="131369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lipart all'aglio per bambini carattere vegetale carino per bambini |  Vettore Premium">
            <a:extLst>
              <a:ext uri="{FF2B5EF4-FFF2-40B4-BE49-F238E27FC236}">
                <a16:creationId xmlns:a16="http://schemas.microsoft.com/office/drawing/2014/main" id="{B618732B-BF34-2EFF-832B-59A928B82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26620">
            <a:off x="10737931" y="1587105"/>
            <a:ext cx="1355747" cy="139813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Vettoriale stockLimone personaggio cartone animato di ©HitToon #169482290">
            <a:extLst>
              <a:ext uri="{FF2B5EF4-FFF2-40B4-BE49-F238E27FC236}">
                <a16:creationId xmlns:a16="http://schemas.microsoft.com/office/drawing/2014/main" id="{20563115-2BE1-A639-66C8-FE683A92CE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6962" y="346697"/>
            <a:ext cx="1038672" cy="90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413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98DCA46-603B-4178-8707-30E192CE6B8D}"/>
              </a:ext>
            </a:extLst>
          </p:cNvPr>
          <p:cNvSpPr>
            <a:spLocks noGrp="1"/>
          </p:cNvSpPr>
          <p:nvPr>
            <p:ph type="title"/>
          </p:nvPr>
        </p:nvSpPr>
        <p:spPr>
          <a:xfrm rot="21180000">
            <a:off x="41306" y="467052"/>
            <a:ext cx="4729924" cy="967170"/>
          </a:xfrm>
        </p:spPr>
        <p:txBody>
          <a:bodyPr rtlCol="0" anchor="t">
            <a:normAutofit fontScale="90000"/>
          </a:bodyPr>
          <a:lstStyle/>
          <a:p>
            <a:pPr algn="ctr" rtl="0"/>
            <a:r>
              <a:rPr lang="it-IT" sz="3600" dirty="0"/>
              <a:t>POLPETTE DI CARNE AL POMODORO</a:t>
            </a:r>
          </a:p>
        </p:txBody>
      </p:sp>
      <p:sp>
        <p:nvSpPr>
          <p:cNvPr id="7" name="CasellaDiTesto 6">
            <a:extLst>
              <a:ext uri="{FF2B5EF4-FFF2-40B4-BE49-F238E27FC236}">
                <a16:creationId xmlns:a16="http://schemas.microsoft.com/office/drawing/2014/main" id="{FCDC56FE-29C5-A06B-8A75-64D18AF2ADFB}"/>
              </a:ext>
            </a:extLst>
          </p:cNvPr>
          <p:cNvSpPr txBox="1"/>
          <p:nvPr/>
        </p:nvSpPr>
        <p:spPr>
          <a:xfrm>
            <a:off x="7175088" y="313076"/>
            <a:ext cx="4937759" cy="1200329"/>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INGREDIENTI</a:t>
            </a:r>
          </a:p>
          <a:p>
            <a:pPr algn="just"/>
            <a:r>
              <a:rPr lang="it-IT" dirty="0">
                <a:solidFill>
                  <a:srgbClr val="FF0000"/>
                </a:solidFill>
              </a:rPr>
              <a:t>6 etti di carne macinata, prezzemolo, aglio, 100 g di formaggio, 40 g di pane, mezzo bicchiere di latte, un uovo, sale, pepe, noce moscata.</a:t>
            </a:r>
          </a:p>
        </p:txBody>
      </p:sp>
      <p:sp>
        <p:nvSpPr>
          <p:cNvPr id="11" name="CasellaDiTesto 10">
            <a:extLst>
              <a:ext uri="{FF2B5EF4-FFF2-40B4-BE49-F238E27FC236}">
                <a16:creationId xmlns:a16="http://schemas.microsoft.com/office/drawing/2014/main" id="{DCC06FA9-1DD0-C4A7-E302-4B509A9D76FE}"/>
              </a:ext>
            </a:extLst>
          </p:cNvPr>
          <p:cNvSpPr txBox="1"/>
          <p:nvPr/>
        </p:nvSpPr>
        <p:spPr>
          <a:xfrm>
            <a:off x="5049520" y="2705242"/>
            <a:ext cx="6992207" cy="3970318"/>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PROCEDIMENTO</a:t>
            </a:r>
          </a:p>
          <a:p>
            <a:pPr marL="285750" indent="-285750" algn="just">
              <a:buFont typeface="Courier New" panose="02070309020205020404" pitchFamily="49" charset="0"/>
              <a:buChar char="o"/>
            </a:pPr>
            <a:r>
              <a:rPr lang="it-IT" dirty="0">
                <a:solidFill>
                  <a:srgbClr val="FF0000"/>
                </a:solidFill>
              </a:rPr>
              <a:t>Mescolare gli ingredienti tutti insieme, impastando con le mani.</a:t>
            </a:r>
          </a:p>
          <a:p>
            <a:pPr marL="285750" indent="-285750" algn="just">
              <a:buFont typeface="Courier New" panose="02070309020205020404" pitchFamily="49" charset="0"/>
              <a:buChar char="o"/>
            </a:pPr>
            <a:r>
              <a:rPr lang="it-IT" dirty="0">
                <a:solidFill>
                  <a:srgbClr val="FF0000"/>
                </a:solidFill>
              </a:rPr>
              <a:t>Con il composto ottenuto formare delle sfere del peso di 20 g l’una.</a:t>
            </a:r>
          </a:p>
          <a:p>
            <a:pPr marL="285750" indent="-285750" algn="just">
              <a:buFont typeface="Courier New" panose="02070309020205020404" pitchFamily="49" charset="0"/>
              <a:buChar char="o"/>
            </a:pPr>
            <a:r>
              <a:rPr lang="it-IT" dirty="0">
                <a:solidFill>
                  <a:srgbClr val="FF0000"/>
                </a:solidFill>
              </a:rPr>
              <a:t>Non appena le polpettine saranno pronte, far scaldare l’olio in una pentola e, quando l’olio sarà ben caldo, adagiare le polpette, lasciandole cuocere da entrambi i lati per un paio di minuti.</a:t>
            </a:r>
          </a:p>
          <a:p>
            <a:pPr marL="285750" indent="-285750" algn="just">
              <a:buFont typeface="Courier New" panose="02070309020205020404" pitchFamily="49" charset="0"/>
              <a:buChar char="o"/>
            </a:pPr>
            <a:r>
              <a:rPr lang="it-IT" dirty="0">
                <a:solidFill>
                  <a:srgbClr val="FF0000"/>
                </a:solidFill>
              </a:rPr>
              <a:t>Versare la polpa di pomodoro.</a:t>
            </a:r>
          </a:p>
          <a:p>
            <a:pPr marL="285750" indent="-285750" algn="just">
              <a:buFont typeface="Courier New" panose="02070309020205020404" pitchFamily="49" charset="0"/>
              <a:buChar char="o"/>
            </a:pPr>
            <a:r>
              <a:rPr lang="it-IT" dirty="0">
                <a:solidFill>
                  <a:srgbClr val="FF0000"/>
                </a:solidFill>
              </a:rPr>
              <a:t>Versare anche l’acqua, aggiustare di sale, aromatizzare con pepe e continuare la cottura abbassando la fiamma per 15-20 minuti.</a:t>
            </a:r>
          </a:p>
          <a:p>
            <a:pPr marL="285750" indent="-285750" algn="just">
              <a:buFont typeface="Courier New" panose="02070309020205020404" pitchFamily="49" charset="0"/>
              <a:buChar char="o"/>
            </a:pPr>
            <a:r>
              <a:rPr lang="it-IT" dirty="0">
                <a:solidFill>
                  <a:srgbClr val="FF0000"/>
                </a:solidFill>
              </a:rPr>
              <a:t>Potrete, finalmente, gustare le vostre polpette al sugo ancora fumanti!</a:t>
            </a:r>
          </a:p>
          <a:p>
            <a:pPr marL="285750" indent="-285750">
              <a:buFont typeface="Courier New" panose="02070309020205020404" pitchFamily="49" charset="0"/>
              <a:buChar char="o"/>
            </a:pPr>
            <a:endParaRPr lang="it-IT" dirty="0">
              <a:solidFill>
                <a:schemeClr val="tx2"/>
              </a:solidFill>
            </a:endParaRPr>
          </a:p>
          <a:p>
            <a:pPr marL="285750" indent="-285750">
              <a:buFont typeface="Courier New" panose="02070309020205020404" pitchFamily="49" charset="0"/>
              <a:buChar char="o"/>
            </a:pPr>
            <a:endParaRPr lang="it-IT" dirty="0"/>
          </a:p>
          <a:p>
            <a:endParaRPr lang="it-IT" dirty="0"/>
          </a:p>
        </p:txBody>
      </p:sp>
      <p:pic>
        <p:nvPicPr>
          <p:cNvPr id="3074" name="Picture 2" descr="Ricetta Polpette al sugo - La Ricetta di GialloZafferano">
            <a:extLst>
              <a:ext uri="{FF2B5EF4-FFF2-40B4-BE49-F238E27FC236}">
                <a16:creationId xmlns:a16="http://schemas.microsoft.com/office/drawing/2014/main" id="{B8EE5D23-B524-3C45-0000-88BAD218B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4778">
            <a:off x="919486" y="1892685"/>
            <a:ext cx="3191564" cy="1907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6" name="Picture 4" descr="Di Polpette ed altre storie in cucina - Food Blog">
            <a:extLst>
              <a:ext uri="{FF2B5EF4-FFF2-40B4-BE49-F238E27FC236}">
                <a16:creationId xmlns:a16="http://schemas.microsoft.com/office/drawing/2014/main" id="{7434AD4B-A834-1C36-A486-3150B75FF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6141">
            <a:off x="4831677" y="1167643"/>
            <a:ext cx="1250268" cy="12375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ormaggio Illustrazioni, Vettoriali E Clipart Stock – (348,881  Illustrazioni Stock)">
            <a:extLst>
              <a:ext uri="{FF2B5EF4-FFF2-40B4-BE49-F238E27FC236}">
                <a16:creationId xmlns:a16="http://schemas.microsoft.com/office/drawing/2014/main" id="{A6999E55-2E61-B4EB-B36E-940381081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30482">
            <a:off x="421675" y="5550872"/>
            <a:ext cx="1546141" cy="10846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ale e Pepe shaker vettore. carino cartone animato sale e Pepe shaker  coppia con sorridente facce. kawaii personaggi disegno vettore. 14275494  Arte vettoriale a Vecteezy">
            <a:extLst>
              <a:ext uri="{FF2B5EF4-FFF2-40B4-BE49-F238E27FC236}">
                <a16:creationId xmlns:a16="http://schemas.microsoft.com/office/drawing/2014/main" id="{67788889-6B4C-B988-E86A-50A87F595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8339" y="1550801"/>
            <a:ext cx="1871447" cy="101919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glio Clipart Due Aglio E Cipolle Personaggio Illustrazione Vettoriale  Cartone Animato, Aglio, Clipart, Cartone Animato PNG e Vector per il  download gratuito">
            <a:extLst>
              <a:ext uri="{FF2B5EF4-FFF2-40B4-BE49-F238E27FC236}">
                <a16:creationId xmlns:a16="http://schemas.microsoft.com/office/drawing/2014/main" id="{29043969-736A-A056-69D7-6022A45D8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7644">
            <a:off x="2999979" y="4027480"/>
            <a:ext cx="1183332" cy="111729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Latte Vettoriali, Illustrazioni e Clipart">
            <a:extLst>
              <a:ext uri="{FF2B5EF4-FFF2-40B4-BE49-F238E27FC236}">
                <a16:creationId xmlns:a16="http://schemas.microsoft.com/office/drawing/2014/main" id="{43F0B2C9-BDA7-3B1E-7065-7C0103E8B5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9454" y="5422215"/>
            <a:ext cx="2324385" cy="125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14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837870" y="826230"/>
            <a:ext cx="3960711" cy="1061509"/>
          </a:xfrm>
        </p:spPr>
        <p:txBody>
          <a:bodyPr rtlCol="0">
            <a:normAutofit/>
          </a:bodyPr>
          <a:lstStyle/>
          <a:p>
            <a:pPr rtl="0"/>
            <a:r>
              <a:rPr lang="it-IT" sz="3300" dirty="0"/>
              <a:t>Dal Marocco</a:t>
            </a:r>
          </a:p>
        </p:txBody>
      </p:sp>
      <p:pic>
        <p:nvPicPr>
          <p:cNvPr id="4098" name="Picture 2" descr="Stemma del Marocco - Wikipedia">
            <a:extLst>
              <a:ext uri="{FF2B5EF4-FFF2-40B4-BE49-F238E27FC236}">
                <a16:creationId xmlns:a16="http://schemas.microsoft.com/office/drawing/2014/main" id="{00F19A8E-326E-6780-0315-560DF616D798}"/>
              </a:ext>
            </a:extLst>
          </p:cNvPr>
          <p:cNvPicPr>
            <a:picLocks noGrp="1" noChangeAspect="1" noChangeArrowheads="1"/>
          </p:cNvPicPr>
          <p:nvPr>
            <p:ph type="tbl" sz="quarter" idx="13"/>
          </p:nvPr>
        </p:nvPicPr>
        <p:blipFill>
          <a:blip r:embed="rId3">
            <a:extLst>
              <a:ext uri="{28A0092B-C50C-407E-A947-70E740481C1C}">
                <a14:useLocalDpi xmlns:a14="http://schemas.microsoft.com/office/drawing/2010/main" val="0"/>
              </a:ext>
            </a:extLst>
          </a:blip>
          <a:srcRect/>
          <a:stretch>
            <a:fillRect/>
          </a:stretch>
        </p:blipFill>
        <p:spPr bwMode="auto">
          <a:xfrm>
            <a:off x="8305800" y="84945"/>
            <a:ext cx="3179071" cy="2874849"/>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9E1EBDAE-FE77-8660-A85F-7FCA80F51BB1}"/>
              </a:ext>
            </a:extLst>
          </p:cNvPr>
          <p:cNvSpPr txBox="1"/>
          <p:nvPr/>
        </p:nvSpPr>
        <p:spPr>
          <a:xfrm>
            <a:off x="5127962" y="356646"/>
            <a:ext cx="3081588" cy="1200329"/>
          </a:xfrm>
          <a:prstGeom prst="rect">
            <a:avLst/>
          </a:prstGeom>
          <a:noFill/>
        </p:spPr>
        <p:txBody>
          <a:bodyPr wrap="square" rtlCol="0">
            <a:spAutoFit/>
          </a:bodyPr>
          <a:lstStyle/>
          <a:p>
            <a:pPr algn="just"/>
            <a:r>
              <a:rPr lang="it-IT" dirty="0"/>
              <a:t>«La prima volta che m’inganni, la colpa è tua; la seconda volta, la colpa è mia».</a:t>
            </a:r>
          </a:p>
        </p:txBody>
      </p:sp>
      <p:sp>
        <p:nvSpPr>
          <p:cNvPr id="16" name="CasellaDiTesto 15">
            <a:extLst>
              <a:ext uri="{FF2B5EF4-FFF2-40B4-BE49-F238E27FC236}">
                <a16:creationId xmlns:a16="http://schemas.microsoft.com/office/drawing/2014/main" id="{F4978FA6-073A-444E-D1B2-C9CAB762D46F}"/>
              </a:ext>
            </a:extLst>
          </p:cNvPr>
          <p:cNvSpPr txBox="1"/>
          <p:nvPr/>
        </p:nvSpPr>
        <p:spPr>
          <a:xfrm>
            <a:off x="1328416" y="4692042"/>
            <a:ext cx="3254828" cy="1200329"/>
          </a:xfrm>
          <a:prstGeom prst="rect">
            <a:avLst/>
          </a:prstGeom>
          <a:noFill/>
        </p:spPr>
        <p:txBody>
          <a:bodyPr wrap="square" rtlCol="0">
            <a:spAutoFit/>
          </a:bodyPr>
          <a:lstStyle/>
          <a:p>
            <a:pPr algn="just"/>
            <a:r>
              <a:rPr lang="it-IT" dirty="0"/>
              <a:t>«Se stringi nel pugno la sabbia del deserto, non riuscirai a trattenerla; se lasci aperta la tua mano, essa si riempirà».</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274598" y="2296565"/>
            <a:ext cx="2929394" cy="1200329"/>
          </a:xfrm>
          <a:prstGeom prst="rect">
            <a:avLst/>
          </a:prstGeom>
          <a:noFill/>
        </p:spPr>
        <p:txBody>
          <a:bodyPr wrap="square" rtlCol="0">
            <a:spAutoFit/>
          </a:bodyPr>
          <a:lstStyle/>
          <a:p>
            <a:pPr algn="just"/>
            <a:r>
              <a:rPr lang="it-IT" dirty="0"/>
              <a:t>«Tutto nasce piccolo e, poi, cresce; solo il dolore nasce grande e, poi, diventa piccolo».</a:t>
            </a:r>
          </a:p>
        </p:txBody>
      </p:sp>
      <p:sp>
        <p:nvSpPr>
          <p:cNvPr id="18" name="CasellaDiTesto 17">
            <a:extLst>
              <a:ext uri="{FF2B5EF4-FFF2-40B4-BE49-F238E27FC236}">
                <a16:creationId xmlns:a16="http://schemas.microsoft.com/office/drawing/2014/main" id="{EAEE5BBE-9B25-B4A9-F82C-7819C0FEF314}"/>
              </a:ext>
            </a:extLst>
          </p:cNvPr>
          <p:cNvSpPr txBox="1"/>
          <p:nvPr/>
        </p:nvSpPr>
        <p:spPr>
          <a:xfrm>
            <a:off x="444273" y="3763507"/>
            <a:ext cx="3081588" cy="646331"/>
          </a:xfrm>
          <a:prstGeom prst="rect">
            <a:avLst/>
          </a:prstGeom>
          <a:noFill/>
        </p:spPr>
        <p:txBody>
          <a:bodyPr wrap="square" rtlCol="0">
            <a:spAutoFit/>
          </a:bodyPr>
          <a:lstStyle/>
          <a:p>
            <a:pPr algn="just"/>
            <a:r>
              <a:rPr lang="it-IT" dirty="0"/>
              <a:t>«Chi viene morso dal serpente ha paura della corda».</a:t>
            </a:r>
          </a:p>
        </p:txBody>
      </p:sp>
      <p:sp>
        <p:nvSpPr>
          <p:cNvPr id="19" name="CasellaDiTesto 18">
            <a:extLst>
              <a:ext uri="{FF2B5EF4-FFF2-40B4-BE49-F238E27FC236}">
                <a16:creationId xmlns:a16="http://schemas.microsoft.com/office/drawing/2014/main" id="{9E532C59-8C3B-C95E-E2C7-2F98D8B4CC88}"/>
              </a:ext>
            </a:extLst>
          </p:cNvPr>
          <p:cNvSpPr txBox="1"/>
          <p:nvPr/>
        </p:nvSpPr>
        <p:spPr>
          <a:xfrm>
            <a:off x="5901446" y="2100747"/>
            <a:ext cx="2404354" cy="923330"/>
          </a:xfrm>
          <a:prstGeom prst="rect">
            <a:avLst/>
          </a:prstGeom>
          <a:noFill/>
        </p:spPr>
        <p:txBody>
          <a:bodyPr wrap="square" rtlCol="0">
            <a:spAutoFit/>
          </a:bodyPr>
          <a:lstStyle/>
          <a:p>
            <a:pPr algn="just"/>
            <a:r>
              <a:rPr lang="it-IT" dirty="0"/>
              <a:t>«Chiudi la finestra che porta vento e sarai tranquillo».</a:t>
            </a:r>
          </a:p>
        </p:txBody>
      </p:sp>
      <p:sp>
        <p:nvSpPr>
          <p:cNvPr id="20" name="CasellaDiTesto 19">
            <a:extLst>
              <a:ext uri="{FF2B5EF4-FFF2-40B4-BE49-F238E27FC236}">
                <a16:creationId xmlns:a16="http://schemas.microsoft.com/office/drawing/2014/main" id="{A8C764CD-FB40-36E2-945D-C275F19C98F2}"/>
              </a:ext>
            </a:extLst>
          </p:cNvPr>
          <p:cNvSpPr txBox="1"/>
          <p:nvPr/>
        </p:nvSpPr>
        <p:spPr>
          <a:xfrm>
            <a:off x="8574380" y="3233198"/>
            <a:ext cx="2721429" cy="923330"/>
          </a:xfrm>
          <a:prstGeom prst="rect">
            <a:avLst/>
          </a:prstGeom>
          <a:noFill/>
        </p:spPr>
        <p:txBody>
          <a:bodyPr wrap="square" rtlCol="0">
            <a:spAutoFit/>
          </a:bodyPr>
          <a:lstStyle/>
          <a:p>
            <a:pPr algn="just"/>
            <a:r>
              <a:rPr lang="it-IT" dirty="0"/>
              <a:t>«Un colpo con la mazza è meglio di dieci con il martello».</a:t>
            </a:r>
          </a:p>
        </p:txBody>
      </p:sp>
      <p:sp>
        <p:nvSpPr>
          <p:cNvPr id="21" name="CasellaDiTesto 20">
            <a:extLst>
              <a:ext uri="{FF2B5EF4-FFF2-40B4-BE49-F238E27FC236}">
                <a16:creationId xmlns:a16="http://schemas.microsoft.com/office/drawing/2014/main" id="{49A02CA4-B0A5-B855-D065-56D76C279027}"/>
              </a:ext>
            </a:extLst>
          </p:cNvPr>
          <p:cNvSpPr txBox="1"/>
          <p:nvPr/>
        </p:nvSpPr>
        <p:spPr>
          <a:xfrm>
            <a:off x="5005377" y="5100890"/>
            <a:ext cx="2390973" cy="646331"/>
          </a:xfrm>
          <a:prstGeom prst="rect">
            <a:avLst/>
          </a:prstGeom>
          <a:noFill/>
        </p:spPr>
        <p:txBody>
          <a:bodyPr wrap="square" rtlCol="0">
            <a:spAutoFit/>
          </a:bodyPr>
          <a:lstStyle/>
          <a:p>
            <a:pPr algn="just"/>
            <a:r>
              <a:rPr lang="it-IT" dirty="0"/>
              <a:t>«Arrivare tardi è meglio che non arrivare».</a:t>
            </a:r>
          </a:p>
        </p:txBody>
      </p:sp>
      <p:sp>
        <p:nvSpPr>
          <p:cNvPr id="22" name="CasellaDiTesto 21">
            <a:extLst>
              <a:ext uri="{FF2B5EF4-FFF2-40B4-BE49-F238E27FC236}">
                <a16:creationId xmlns:a16="http://schemas.microsoft.com/office/drawing/2014/main" id="{04AFB500-9FBB-2EC0-D8D3-4CA035BC7962}"/>
              </a:ext>
            </a:extLst>
          </p:cNvPr>
          <p:cNvSpPr txBox="1"/>
          <p:nvPr/>
        </p:nvSpPr>
        <p:spPr>
          <a:xfrm>
            <a:off x="6265796" y="5775183"/>
            <a:ext cx="2950029" cy="923330"/>
          </a:xfrm>
          <a:prstGeom prst="rect">
            <a:avLst/>
          </a:prstGeom>
          <a:noFill/>
        </p:spPr>
        <p:txBody>
          <a:bodyPr wrap="square" rtlCol="0">
            <a:spAutoFit/>
          </a:bodyPr>
          <a:lstStyle/>
          <a:p>
            <a:pPr algn="just"/>
            <a:r>
              <a:rPr lang="it-IT" dirty="0"/>
              <a:t>«Il cammello non vede la sua gobba, vede solo quella del suo vicino».</a:t>
            </a:r>
          </a:p>
        </p:txBody>
      </p:sp>
      <p:sp>
        <p:nvSpPr>
          <p:cNvPr id="23" name="CasellaDiTesto 22">
            <a:extLst>
              <a:ext uri="{FF2B5EF4-FFF2-40B4-BE49-F238E27FC236}">
                <a16:creationId xmlns:a16="http://schemas.microsoft.com/office/drawing/2014/main" id="{D711E347-B094-7921-5AD5-D4B3B44A08A4}"/>
              </a:ext>
            </a:extLst>
          </p:cNvPr>
          <p:cNvSpPr txBox="1"/>
          <p:nvPr/>
        </p:nvSpPr>
        <p:spPr>
          <a:xfrm>
            <a:off x="9517170" y="4510457"/>
            <a:ext cx="2230459" cy="923330"/>
          </a:xfrm>
          <a:prstGeom prst="rect">
            <a:avLst/>
          </a:prstGeom>
          <a:noFill/>
        </p:spPr>
        <p:txBody>
          <a:bodyPr wrap="square" rtlCol="0">
            <a:spAutoFit/>
          </a:bodyPr>
          <a:lstStyle/>
          <a:p>
            <a:pPr algn="just"/>
            <a:r>
              <a:rPr lang="it-IT" dirty="0"/>
              <a:t>«Quando la pancia è piena, la testa canta».</a:t>
            </a:r>
          </a:p>
        </p:txBody>
      </p:sp>
      <p:pic>
        <p:nvPicPr>
          <p:cNvPr id="4102" name="Picture 6" descr="Foto Serpente Cartoon, Immagini e Vettoriali">
            <a:extLst>
              <a:ext uri="{FF2B5EF4-FFF2-40B4-BE49-F238E27FC236}">
                <a16:creationId xmlns:a16="http://schemas.microsoft.com/office/drawing/2014/main" id="{60F8BCDF-F0B0-AE31-E862-1CC1EAB81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861" y="2942627"/>
            <a:ext cx="992139" cy="114404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ltre 5 GIF animate e Adesivi gratis su Plage Déserte e Deserto - Pixabay">
            <a:extLst>
              <a:ext uri="{FF2B5EF4-FFF2-40B4-BE49-F238E27FC236}">
                <a16:creationId xmlns:a16="http://schemas.microsoft.com/office/drawing/2014/main" id="{095BDB37-F1A9-7F22-F606-690927336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57" y="4902767"/>
            <a:ext cx="998987" cy="165799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arino Cartone Animato Cammello Con Selleria - Immagini vettoriali stock e  altre immagini di Cammello - Cammello, Africa, Allegro - iStock">
            <a:extLst>
              <a:ext uri="{FF2B5EF4-FFF2-40B4-BE49-F238E27FC236}">
                <a16:creationId xmlns:a16="http://schemas.microsoft.com/office/drawing/2014/main" id="{2004FA90-0B63-CA1D-81B9-AECBED8A4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0859" y="5602014"/>
            <a:ext cx="1413423" cy="102902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Gif Martelli - 31">
            <a:extLst>
              <a:ext uri="{FF2B5EF4-FFF2-40B4-BE49-F238E27FC236}">
                <a16:creationId xmlns:a16="http://schemas.microsoft.com/office/drawing/2014/main" id="{EBE39AEA-E8A9-E5D3-C21A-E590C000A4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3489" y="3467991"/>
            <a:ext cx="703913" cy="88365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inestra Illustrazioni, Vettoriali E Clipart Stock – (1,188,235  Illustrazioni Stock)">
            <a:extLst>
              <a:ext uri="{FF2B5EF4-FFF2-40B4-BE49-F238E27FC236}">
                <a16:creationId xmlns:a16="http://schemas.microsoft.com/office/drawing/2014/main" id="{9B2190E7-033A-867F-8502-280130F379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1200">
            <a:off x="6947696" y="2958900"/>
            <a:ext cx="1539695" cy="100632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710 Pancia Piena Illustrazioni stock, grafiche vettoriali royalty-free e clip  art - iStock | Pancia gonfia, Abbuffata, Camminare">
            <a:extLst>
              <a:ext uri="{FF2B5EF4-FFF2-40B4-BE49-F238E27FC236}">
                <a16:creationId xmlns:a16="http://schemas.microsoft.com/office/drawing/2014/main" id="{811A065B-1D08-3541-AAEA-A8A9FA8ADE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4578449"/>
            <a:ext cx="981850" cy="87040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45822B8-B441-83F5-7910-59F07D32E8B5}"/>
              </a:ext>
            </a:extLst>
          </p:cNvPr>
          <p:cNvSpPr txBox="1"/>
          <p:nvPr/>
        </p:nvSpPr>
        <p:spPr>
          <a:xfrm>
            <a:off x="3364922" y="1857478"/>
            <a:ext cx="2436643" cy="923330"/>
          </a:xfrm>
          <a:prstGeom prst="rect">
            <a:avLst/>
          </a:prstGeom>
          <a:noFill/>
        </p:spPr>
        <p:txBody>
          <a:bodyPr wrap="square" rtlCol="0">
            <a:spAutoFit/>
          </a:bodyPr>
          <a:lstStyle/>
          <a:p>
            <a:pPr algn="just"/>
            <a:r>
              <a:rPr lang="it-IT" dirty="0"/>
              <a:t>«Apri gli occhi prima di sposarti e chiudili se sei già sposato».</a:t>
            </a:r>
          </a:p>
        </p:txBody>
      </p:sp>
      <p:sp>
        <p:nvSpPr>
          <p:cNvPr id="3" name="CasellaDiTesto 2">
            <a:extLst>
              <a:ext uri="{FF2B5EF4-FFF2-40B4-BE49-F238E27FC236}">
                <a16:creationId xmlns:a16="http://schemas.microsoft.com/office/drawing/2014/main" id="{BFAEDCC6-13C7-AC2C-16BE-61F2D0401D88}"/>
              </a:ext>
            </a:extLst>
          </p:cNvPr>
          <p:cNvSpPr txBox="1"/>
          <p:nvPr/>
        </p:nvSpPr>
        <p:spPr>
          <a:xfrm>
            <a:off x="4647655" y="3633700"/>
            <a:ext cx="3840345" cy="1200329"/>
          </a:xfrm>
          <a:prstGeom prst="rect">
            <a:avLst/>
          </a:prstGeom>
          <a:noFill/>
        </p:spPr>
        <p:txBody>
          <a:bodyPr wrap="square" rtlCol="0">
            <a:spAutoFit/>
          </a:bodyPr>
          <a:lstStyle/>
          <a:p>
            <a:pPr algn="just"/>
            <a:r>
              <a:rPr lang="it-IT" dirty="0"/>
              <a:t>«Men </a:t>
            </a:r>
            <a:r>
              <a:rPr lang="it-IT" dirty="0" err="1"/>
              <a:t>fommek</a:t>
            </a:r>
            <a:r>
              <a:rPr lang="it-IT" dirty="0"/>
              <a:t> </a:t>
            </a:r>
            <a:r>
              <a:rPr lang="it-IT" dirty="0" err="1"/>
              <a:t>llah</a:t>
            </a:r>
            <a:r>
              <a:rPr lang="it-IT" dirty="0"/>
              <a:t>».</a:t>
            </a:r>
          </a:p>
          <a:p>
            <a:pPr algn="just"/>
            <a:r>
              <a:rPr lang="it-IT" dirty="0"/>
              <a:t>«Dalla tua bocca al cielo».</a:t>
            </a:r>
          </a:p>
          <a:p>
            <a:pPr algn="just"/>
            <a:r>
              <a:rPr lang="it-IT" dirty="0"/>
              <a:t>«Sperando che quello che hai detto si avveri un giorno, se Dio vuole».</a:t>
            </a:r>
          </a:p>
        </p:txBody>
      </p:sp>
      <p:pic>
        <p:nvPicPr>
          <p:cNvPr id="1026" name="Picture 2" descr="Femmina occhi aperti e chiusi - vettore stock 3164986 | Crushpixel">
            <a:extLst>
              <a:ext uri="{FF2B5EF4-FFF2-40B4-BE49-F238E27FC236}">
                <a16:creationId xmlns:a16="http://schemas.microsoft.com/office/drawing/2014/main" id="{E6BEEFD0-E257-65BD-784E-0DD5D58E89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5089" y="1260196"/>
            <a:ext cx="1452358" cy="81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44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98DCA46-603B-4178-8707-30E192CE6B8D}"/>
              </a:ext>
            </a:extLst>
          </p:cNvPr>
          <p:cNvSpPr>
            <a:spLocks noGrp="1"/>
          </p:cNvSpPr>
          <p:nvPr>
            <p:ph type="title"/>
          </p:nvPr>
        </p:nvSpPr>
        <p:spPr>
          <a:xfrm rot="21180000">
            <a:off x="300141" y="448820"/>
            <a:ext cx="4391191" cy="1325563"/>
          </a:xfrm>
        </p:spPr>
        <p:txBody>
          <a:bodyPr rtlCol="0" anchor="t">
            <a:normAutofit/>
          </a:bodyPr>
          <a:lstStyle/>
          <a:p>
            <a:pPr algn="ctr" rtl="0"/>
            <a:r>
              <a:rPr lang="it-IT" sz="3600" dirty="0"/>
              <a:t>PASTA ALLA BAGOSSA</a:t>
            </a:r>
          </a:p>
        </p:txBody>
      </p:sp>
      <p:sp>
        <p:nvSpPr>
          <p:cNvPr id="7" name="CasellaDiTesto 6">
            <a:extLst>
              <a:ext uri="{FF2B5EF4-FFF2-40B4-BE49-F238E27FC236}">
                <a16:creationId xmlns:a16="http://schemas.microsoft.com/office/drawing/2014/main" id="{FCDC56FE-29C5-A06B-8A75-64D18AF2ADFB}"/>
              </a:ext>
            </a:extLst>
          </p:cNvPr>
          <p:cNvSpPr txBox="1"/>
          <p:nvPr/>
        </p:nvSpPr>
        <p:spPr>
          <a:xfrm>
            <a:off x="7207157" y="619854"/>
            <a:ext cx="4496012" cy="1200329"/>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INGREDIENTI</a:t>
            </a:r>
          </a:p>
          <a:p>
            <a:pPr algn="just"/>
            <a:r>
              <a:rPr lang="it-IT" dirty="0">
                <a:solidFill>
                  <a:srgbClr val="FF0000"/>
                </a:solidFill>
              </a:rPr>
              <a:t>360 g di pasta (penne o pennette), 400 g di passata di pomodoro, 1 salamina, ¼ di cipolla, 120 g di Bagoss, burro q.b. </a:t>
            </a:r>
          </a:p>
        </p:txBody>
      </p:sp>
      <p:sp>
        <p:nvSpPr>
          <p:cNvPr id="11" name="CasellaDiTesto 10">
            <a:extLst>
              <a:ext uri="{FF2B5EF4-FFF2-40B4-BE49-F238E27FC236}">
                <a16:creationId xmlns:a16="http://schemas.microsoft.com/office/drawing/2014/main" id="{DCC06FA9-1DD0-C4A7-E302-4B509A9D76FE}"/>
              </a:ext>
            </a:extLst>
          </p:cNvPr>
          <p:cNvSpPr txBox="1"/>
          <p:nvPr/>
        </p:nvSpPr>
        <p:spPr>
          <a:xfrm>
            <a:off x="2161462" y="4183288"/>
            <a:ext cx="8523360" cy="2585323"/>
          </a:xfrm>
          <a:prstGeom prst="rect">
            <a:avLst/>
          </a:prstGeom>
          <a:noFill/>
          <a:ln w="38100">
            <a:solidFill>
              <a:schemeClr val="accent3">
                <a:lumMod val="60000"/>
                <a:lumOff val="40000"/>
              </a:schemeClr>
            </a:solidFill>
            <a:prstDash val="sysDot"/>
          </a:ln>
        </p:spPr>
        <p:txBody>
          <a:bodyPr wrap="square" rtlCol="0">
            <a:spAutoFit/>
          </a:bodyPr>
          <a:lstStyle/>
          <a:p>
            <a:pPr algn="ctr"/>
            <a:r>
              <a:rPr lang="it-IT" dirty="0"/>
              <a:t>PROCEDIMENTO</a:t>
            </a:r>
          </a:p>
          <a:p>
            <a:pPr algn="just"/>
            <a:r>
              <a:rPr lang="it-IT" dirty="0">
                <a:solidFill>
                  <a:srgbClr val="FF0000"/>
                </a:solidFill>
              </a:rPr>
              <a:t>Cuocere la pasta in acqua bollente salata e, nel frattempo, preparare il sugo: in una padella, soffriggere del burro, la cipolla tritata finemente e la salamina tagliata in piccoli pezzi. Quando la salamina sarà ben rosolata, aggiungere la passata di pomodoro.</a:t>
            </a:r>
          </a:p>
          <a:p>
            <a:pPr algn="just"/>
            <a:r>
              <a:rPr lang="it-IT" dirty="0">
                <a:solidFill>
                  <a:srgbClr val="FF0000"/>
                </a:solidFill>
              </a:rPr>
              <a:t>Mescolare tutto </a:t>
            </a:r>
            <a:r>
              <a:rPr lang="it-IT" dirty="0" err="1">
                <a:solidFill>
                  <a:srgbClr val="FF0000"/>
                </a:solidFill>
              </a:rPr>
              <a:t>finchè</a:t>
            </a:r>
            <a:r>
              <a:rPr lang="it-IT" dirty="0">
                <a:solidFill>
                  <a:srgbClr val="FF0000"/>
                </a:solidFill>
              </a:rPr>
              <a:t> la pasta sarà cotta. Poi, scolarla e versarla nella padella del sugo, unendo il Bagoss. Saltare il tutto, assicurandosi che la pasta sia ben condita.</a:t>
            </a:r>
          </a:p>
          <a:p>
            <a:pPr algn="just"/>
            <a:r>
              <a:rPr lang="it-IT" dirty="0">
                <a:solidFill>
                  <a:srgbClr val="FF0000"/>
                </a:solidFill>
              </a:rPr>
              <a:t>Servire  a tavola e guarnire con formaggio Bagoss a scaglie o grattugiato. </a:t>
            </a:r>
          </a:p>
          <a:p>
            <a:endParaRPr lang="it-IT" dirty="0"/>
          </a:p>
        </p:txBody>
      </p:sp>
      <p:pic>
        <p:nvPicPr>
          <p:cNvPr id="4098" name="Picture 2" descr="Pasta alla Bagossa - Raccolta di ricette bresciane e lombarde">
            <a:extLst>
              <a:ext uri="{FF2B5EF4-FFF2-40B4-BE49-F238E27FC236}">
                <a16:creationId xmlns:a16="http://schemas.microsoft.com/office/drawing/2014/main" id="{3AE591AE-4BC3-0386-7103-C30AE8677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36155">
            <a:off x="599553" y="1681227"/>
            <a:ext cx="3793412" cy="19025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Buon appetito | Kids clipart, Coloring pictures, Disney characters">
            <a:extLst>
              <a:ext uri="{FF2B5EF4-FFF2-40B4-BE49-F238E27FC236}">
                <a16:creationId xmlns:a16="http://schemas.microsoft.com/office/drawing/2014/main" id="{F25C9942-B824-30BA-61BB-B7767B15B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5824">
            <a:off x="9008673" y="2097026"/>
            <a:ext cx="2711231" cy="19621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ettoriale Stock Salame Salsiccia Cartoon Fumetto-Salami Sausage Comics- Vector | Adobe Stock">
            <a:extLst>
              <a:ext uri="{FF2B5EF4-FFF2-40B4-BE49-F238E27FC236}">
                <a16:creationId xmlns:a16="http://schemas.microsoft.com/office/drawing/2014/main" id="{8351A7F4-7385-319A-9B12-43324ABE5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5740" y="1464666"/>
            <a:ext cx="1584643" cy="15846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ettoriale Stock Chef with food penne pasta character cartoon | Adobe Stock">
            <a:extLst>
              <a:ext uri="{FF2B5EF4-FFF2-40B4-BE49-F238E27FC236}">
                <a16:creationId xmlns:a16="http://schemas.microsoft.com/office/drawing/2014/main" id="{523F4EFD-1CBD-DE2B-36F2-F73C1FFD4E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2436" y="2402341"/>
            <a:ext cx="1536860" cy="153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509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66612" y="866650"/>
            <a:ext cx="4734087" cy="1061509"/>
          </a:xfrm>
        </p:spPr>
        <p:txBody>
          <a:bodyPr rtlCol="0">
            <a:normAutofit/>
          </a:bodyPr>
          <a:lstStyle/>
          <a:p>
            <a:pPr algn="ctr" rtl="0"/>
            <a:r>
              <a:rPr lang="it-IT" sz="3300" dirty="0"/>
              <a:t>BISCOTTI AL CIOCCOLATO</a:t>
            </a:r>
          </a:p>
        </p:txBody>
      </p:sp>
      <p:pic>
        <p:nvPicPr>
          <p:cNvPr id="8194" name="Picture 2" descr="Menu di Le Delizie del Palato a Firenze - Ordina con Just Eat">
            <a:extLst>
              <a:ext uri="{FF2B5EF4-FFF2-40B4-BE49-F238E27FC236}">
                <a16:creationId xmlns:a16="http://schemas.microsoft.com/office/drawing/2014/main" id="{C33BFA2A-D003-37D3-3B58-85B6A0D13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6463">
            <a:off x="7785987" y="306450"/>
            <a:ext cx="3818164" cy="194582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8AA07DE-BD6E-FAAE-3894-8B7E5FBF6E0D}"/>
              </a:ext>
            </a:extLst>
          </p:cNvPr>
          <p:cNvSpPr txBox="1"/>
          <p:nvPr/>
        </p:nvSpPr>
        <p:spPr>
          <a:xfrm>
            <a:off x="185057" y="2749505"/>
            <a:ext cx="4550229" cy="17543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it-IT" dirty="0"/>
              <a:t>INGREDIENTI</a:t>
            </a:r>
          </a:p>
          <a:p>
            <a:pPr algn="just"/>
            <a:r>
              <a:rPr lang="it-IT" dirty="0">
                <a:solidFill>
                  <a:schemeClr val="tx2"/>
                </a:solidFill>
              </a:rPr>
              <a:t>2OO g di farina</a:t>
            </a:r>
          </a:p>
          <a:p>
            <a:pPr algn="just"/>
            <a:r>
              <a:rPr lang="it-IT" dirty="0">
                <a:solidFill>
                  <a:schemeClr val="tx2"/>
                </a:solidFill>
              </a:rPr>
              <a:t>100 g di zucchero</a:t>
            </a:r>
          </a:p>
          <a:p>
            <a:pPr algn="just"/>
            <a:r>
              <a:rPr lang="it-IT" dirty="0">
                <a:solidFill>
                  <a:schemeClr val="tx2"/>
                </a:solidFill>
              </a:rPr>
              <a:t>100 g di burro</a:t>
            </a:r>
          </a:p>
          <a:p>
            <a:pPr algn="just"/>
            <a:r>
              <a:rPr lang="it-IT" dirty="0">
                <a:solidFill>
                  <a:schemeClr val="tx2"/>
                </a:solidFill>
              </a:rPr>
              <a:t>1 uovo</a:t>
            </a:r>
          </a:p>
          <a:p>
            <a:pPr algn="just"/>
            <a:r>
              <a:rPr lang="it-IT" dirty="0">
                <a:solidFill>
                  <a:schemeClr val="tx2"/>
                </a:solidFill>
              </a:rPr>
              <a:t>50 g di cioccolato fondente</a:t>
            </a:r>
          </a:p>
        </p:txBody>
      </p:sp>
      <p:sp>
        <p:nvSpPr>
          <p:cNvPr id="3" name="CasellaDiTesto 2">
            <a:extLst>
              <a:ext uri="{FF2B5EF4-FFF2-40B4-BE49-F238E27FC236}">
                <a16:creationId xmlns:a16="http://schemas.microsoft.com/office/drawing/2014/main" id="{B1C15F21-84A1-1858-DB31-520E32B7E725}"/>
              </a:ext>
            </a:extLst>
          </p:cNvPr>
          <p:cNvSpPr txBox="1"/>
          <p:nvPr/>
        </p:nvSpPr>
        <p:spPr>
          <a:xfrm>
            <a:off x="6194212" y="4958040"/>
            <a:ext cx="4550229" cy="17543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it-IT" dirty="0"/>
              <a:t>PROCEDIMENTO</a:t>
            </a:r>
          </a:p>
          <a:p>
            <a:pPr algn="just"/>
            <a:r>
              <a:rPr lang="it-IT" dirty="0">
                <a:solidFill>
                  <a:schemeClr val="tx2"/>
                </a:solidFill>
              </a:rPr>
              <a:t>Mescola gli ingredienti secchi, aggiungi il burro e l’uovo, quindi incorpora i pezzetti di cioccolato.</a:t>
            </a:r>
          </a:p>
          <a:p>
            <a:pPr algn="just"/>
            <a:r>
              <a:rPr lang="it-IT" dirty="0">
                <a:solidFill>
                  <a:schemeClr val="tx2"/>
                </a:solidFill>
              </a:rPr>
              <a:t>Forma delle palline, schiacciale e inforna per 10-12 minuti, a 180°.</a:t>
            </a:r>
          </a:p>
        </p:txBody>
      </p:sp>
      <p:pic>
        <p:nvPicPr>
          <p:cNvPr id="5" name="Immagine 4" descr="Gocciole extra fondente | I Profumi Della Mia Cucina">
            <a:extLst>
              <a:ext uri="{FF2B5EF4-FFF2-40B4-BE49-F238E27FC236}">
                <a16:creationId xmlns:a16="http://schemas.microsoft.com/office/drawing/2014/main" id="{A5377167-A597-3CE1-9C41-4C69E5C92B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6716" y="2091835"/>
            <a:ext cx="4049973" cy="255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Pin by Angelika on Smilies &amp; Emoji | Cartoon clip art, Cute drawings, Funny  fruit">
            <a:extLst>
              <a:ext uri="{FF2B5EF4-FFF2-40B4-BE49-F238E27FC236}">
                <a16:creationId xmlns:a16="http://schemas.microsoft.com/office/drawing/2014/main" id="{0BE7E99E-B623-5BED-0D39-32A623216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532" y="2138935"/>
            <a:ext cx="1396298" cy="2227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54.800 Biscotti Illustrazioni stock, grafiche vettoriali royalty-free e clip  art - iStock | Pasta, Dolci, Cookies">
            <a:extLst>
              <a:ext uri="{FF2B5EF4-FFF2-40B4-BE49-F238E27FC236}">
                <a16:creationId xmlns:a16="http://schemas.microsoft.com/office/drawing/2014/main" id="{AFC01F49-EE09-CF70-3DEB-002BAB458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08093">
            <a:off x="777592" y="4637071"/>
            <a:ext cx="2585642" cy="177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163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66737" y="869032"/>
            <a:ext cx="4688498" cy="1061509"/>
          </a:xfrm>
        </p:spPr>
        <p:txBody>
          <a:bodyPr rtlCol="0">
            <a:normAutofit/>
          </a:bodyPr>
          <a:lstStyle/>
          <a:p>
            <a:pPr algn="ctr" rtl="0"/>
            <a:r>
              <a:rPr lang="it-IT" sz="3300" dirty="0"/>
              <a:t>CROSTATA DI MARMELLATA</a:t>
            </a:r>
          </a:p>
        </p:txBody>
      </p:sp>
      <p:sp>
        <p:nvSpPr>
          <p:cNvPr id="2" name="CasellaDiTesto 1">
            <a:extLst>
              <a:ext uri="{FF2B5EF4-FFF2-40B4-BE49-F238E27FC236}">
                <a16:creationId xmlns:a16="http://schemas.microsoft.com/office/drawing/2014/main" id="{E8AA07DE-BD6E-FAAE-3894-8B7E5FBF6E0D}"/>
              </a:ext>
            </a:extLst>
          </p:cNvPr>
          <p:cNvSpPr txBox="1"/>
          <p:nvPr/>
        </p:nvSpPr>
        <p:spPr>
          <a:xfrm>
            <a:off x="185057" y="2749505"/>
            <a:ext cx="4550229" cy="2308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it-IT" dirty="0"/>
              <a:t>INGREDIENTI</a:t>
            </a:r>
          </a:p>
          <a:p>
            <a:pPr algn="just"/>
            <a:r>
              <a:rPr lang="it-IT" dirty="0">
                <a:solidFill>
                  <a:schemeClr val="tx2"/>
                </a:solidFill>
              </a:rPr>
              <a:t>350 g di farina</a:t>
            </a:r>
          </a:p>
          <a:p>
            <a:pPr algn="just"/>
            <a:r>
              <a:rPr lang="it-IT" dirty="0">
                <a:solidFill>
                  <a:schemeClr val="tx2"/>
                </a:solidFill>
              </a:rPr>
              <a:t>160 g di zucchero</a:t>
            </a:r>
          </a:p>
          <a:p>
            <a:pPr algn="just"/>
            <a:r>
              <a:rPr lang="it-IT" dirty="0">
                <a:solidFill>
                  <a:schemeClr val="tx2"/>
                </a:solidFill>
              </a:rPr>
              <a:t>180 g di burro</a:t>
            </a:r>
          </a:p>
          <a:p>
            <a:pPr algn="just"/>
            <a:r>
              <a:rPr lang="it-IT" dirty="0">
                <a:solidFill>
                  <a:schemeClr val="tx2"/>
                </a:solidFill>
              </a:rPr>
              <a:t>3 tuorli</a:t>
            </a:r>
          </a:p>
          <a:p>
            <a:pPr algn="just"/>
            <a:r>
              <a:rPr lang="it-IT" dirty="0">
                <a:solidFill>
                  <a:schemeClr val="tx2"/>
                </a:solidFill>
              </a:rPr>
              <a:t>2 cucchiai di latte</a:t>
            </a:r>
          </a:p>
          <a:p>
            <a:pPr algn="just"/>
            <a:r>
              <a:rPr lang="it-IT" dirty="0">
                <a:solidFill>
                  <a:schemeClr val="tx2"/>
                </a:solidFill>
              </a:rPr>
              <a:t>1 bustina di lievito</a:t>
            </a:r>
          </a:p>
          <a:p>
            <a:pPr algn="just"/>
            <a:r>
              <a:rPr lang="it-IT" dirty="0">
                <a:solidFill>
                  <a:schemeClr val="tx2"/>
                </a:solidFill>
              </a:rPr>
              <a:t>un pizzico di sale</a:t>
            </a:r>
          </a:p>
        </p:txBody>
      </p:sp>
      <p:sp>
        <p:nvSpPr>
          <p:cNvPr id="3" name="CasellaDiTesto 2">
            <a:extLst>
              <a:ext uri="{FF2B5EF4-FFF2-40B4-BE49-F238E27FC236}">
                <a16:creationId xmlns:a16="http://schemas.microsoft.com/office/drawing/2014/main" id="{B1C15F21-84A1-1858-DB31-520E32B7E725}"/>
              </a:ext>
            </a:extLst>
          </p:cNvPr>
          <p:cNvSpPr txBox="1"/>
          <p:nvPr/>
        </p:nvSpPr>
        <p:spPr>
          <a:xfrm>
            <a:off x="5557520" y="4826675"/>
            <a:ext cx="5430761" cy="2031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it-IT" dirty="0"/>
              <a:t>PROCEDIMENTO</a:t>
            </a:r>
          </a:p>
          <a:p>
            <a:pPr algn="just"/>
            <a:r>
              <a:rPr lang="it-IT" dirty="0">
                <a:solidFill>
                  <a:schemeClr val="tx2"/>
                </a:solidFill>
              </a:rPr>
              <a:t>Mettere i tuorli in una ciotola con lo zucchero e mescolare. Aggiungere la farina, il burro, il latte, il lievito, un pizzico di sale e impastare formando un panetto. Stendere una parte nella tortiera e unire la marmellata (quella che più piace). Coprire con le strisce di pasta. Infornare per 35/40 minuti, a 180°. </a:t>
            </a:r>
          </a:p>
        </p:txBody>
      </p:sp>
      <p:pic>
        <p:nvPicPr>
          <p:cNvPr id="5122" name="Picture 2" descr="Crostata di marmellata: come farla friabile | Cookaround">
            <a:extLst>
              <a:ext uri="{FF2B5EF4-FFF2-40B4-BE49-F238E27FC236}">
                <a16:creationId xmlns:a16="http://schemas.microsoft.com/office/drawing/2014/main" id="{5A18DF63-52E6-6CF5-3F41-EA9D2C457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130" y="1166673"/>
            <a:ext cx="4039870" cy="2262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9.200 Marmellata Di Agrumi Illustrazioni stock, grafiche vettoriali  royalty-free e clip art - iStock | Frutta">
            <a:extLst>
              <a:ext uri="{FF2B5EF4-FFF2-40B4-BE49-F238E27FC236}">
                <a16:creationId xmlns:a16="http://schemas.microsoft.com/office/drawing/2014/main" id="{E874D999-E3B1-CF59-6559-7AA6EA6E5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6806">
            <a:off x="5255184" y="3139480"/>
            <a:ext cx="1908565" cy="15283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magini Stock - Ciotola Con Tuorli D'uovo Isolati Tre Tuorli In Una Ciotola  Bianca. Image 196422292">
            <a:extLst>
              <a:ext uri="{FF2B5EF4-FFF2-40B4-BE49-F238E27FC236}">
                <a16:creationId xmlns:a16="http://schemas.microsoft.com/office/drawing/2014/main" id="{08FA96F1-F1DF-DBA3-7F7E-D7E9F704D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45" y="5303520"/>
            <a:ext cx="1500748" cy="132492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Una psicologa ai fornelli">
            <a:extLst>
              <a:ext uri="{FF2B5EF4-FFF2-40B4-BE49-F238E27FC236}">
                <a16:creationId xmlns:a16="http://schemas.microsoft.com/office/drawing/2014/main" id="{4DD6EA19-38C3-A678-0E50-52FA75CE40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688" y="415880"/>
            <a:ext cx="1952625"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67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10309" y="870681"/>
            <a:ext cx="4811220" cy="1061509"/>
          </a:xfrm>
        </p:spPr>
        <p:txBody>
          <a:bodyPr rtlCol="0">
            <a:normAutofit/>
          </a:bodyPr>
          <a:lstStyle/>
          <a:p>
            <a:pPr algn="ctr" rtl="0"/>
            <a:r>
              <a:rPr lang="it-IT" sz="3300" dirty="0"/>
              <a:t>SALAME AL CIOCCOLATO</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1065872" y="2320613"/>
            <a:ext cx="3081588" cy="369332"/>
          </a:xfrm>
          <a:prstGeom prst="rect">
            <a:avLst/>
          </a:prstGeom>
          <a:noFill/>
        </p:spPr>
        <p:txBody>
          <a:bodyPr wrap="square" rtlCol="0">
            <a:spAutoFit/>
          </a:bodyPr>
          <a:lstStyle/>
          <a:p>
            <a:pPr algn="just"/>
            <a:r>
              <a:rPr lang="it-IT" dirty="0"/>
              <a:t>«</a:t>
            </a:r>
          </a:p>
        </p:txBody>
      </p:sp>
      <p:sp>
        <p:nvSpPr>
          <p:cNvPr id="6" name="Esagono 5">
            <a:extLst>
              <a:ext uri="{FF2B5EF4-FFF2-40B4-BE49-F238E27FC236}">
                <a16:creationId xmlns:a16="http://schemas.microsoft.com/office/drawing/2014/main" id="{E7AA031C-0681-48FA-9690-D551F378E029}"/>
              </a:ext>
            </a:extLst>
          </p:cNvPr>
          <p:cNvSpPr/>
          <p:nvPr/>
        </p:nvSpPr>
        <p:spPr>
          <a:xfrm>
            <a:off x="125278" y="2136551"/>
            <a:ext cx="3666388" cy="3189515"/>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algn="ctr"/>
            <a:r>
              <a:rPr lang="it-IT" dirty="0">
                <a:solidFill>
                  <a:schemeClr val="tx2"/>
                </a:solidFill>
              </a:rPr>
              <a:t>1hg cacao amaro</a:t>
            </a:r>
          </a:p>
          <a:p>
            <a:pPr algn="ctr"/>
            <a:r>
              <a:rPr lang="it-IT" dirty="0">
                <a:solidFill>
                  <a:schemeClr val="tx2"/>
                </a:solidFill>
              </a:rPr>
              <a:t>150 g zucchero</a:t>
            </a:r>
          </a:p>
          <a:p>
            <a:pPr algn="ctr"/>
            <a:r>
              <a:rPr lang="it-IT" dirty="0">
                <a:solidFill>
                  <a:schemeClr val="tx2"/>
                </a:solidFill>
              </a:rPr>
              <a:t>100 g burro</a:t>
            </a:r>
          </a:p>
          <a:p>
            <a:pPr algn="ctr"/>
            <a:r>
              <a:rPr lang="it-IT" dirty="0">
                <a:solidFill>
                  <a:schemeClr val="tx2"/>
                </a:solidFill>
              </a:rPr>
              <a:t>1 uovo</a:t>
            </a:r>
          </a:p>
          <a:p>
            <a:pPr algn="ctr"/>
            <a:r>
              <a:rPr lang="it-IT" dirty="0">
                <a:solidFill>
                  <a:schemeClr val="tx2"/>
                </a:solidFill>
              </a:rPr>
              <a:t>100 g biscotti secchi</a:t>
            </a:r>
          </a:p>
        </p:txBody>
      </p:sp>
      <p:sp>
        <p:nvSpPr>
          <p:cNvPr id="7" name="Esagono 6">
            <a:extLst>
              <a:ext uri="{FF2B5EF4-FFF2-40B4-BE49-F238E27FC236}">
                <a16:creationId xmlns:a16="http://schemas.microsoft.com/office/drawing/2014/main" id="{E8A05C43-528E-2CE5-DD03-53E286B28840}"/>
              </a:ext>
            </a:extLst>
          </p:cNvPr>
          <p:cNvSpPr/>
          <p:nvPr/>
        </p:nvSpPr>
        <p:spPr>
          <a:xfrm>
            <a:off x="6411686" y="333579"/>
            <a:ext cx="5780314" cy="4343399"/>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PROCEDIMENTO</a:t>
            </a:r>
          </a:p>
          <a:p>
            <a:pPr marL="342900" indent="-342900" algn="ctr">
              <a:buFont typeface="+mj-lt"/>
              <a:buAutoNum type="arabicPeriod"/>
            </a:pPr>
            <a:r>
              <a:rPr lang="it-IT" dirty="0">
                <a:solidFill>
                  <a:schemeClr val="tx2"/>
                </a:solidFill>
              </a:rPr>
              <a:t>Sciogliere il burro, aggiungere lo zucchero e mescolare bene per 5 minuti.</a:t>
            </a:r>
          </a:p>
          <a:p>
            <a:pPr marL="342900" indent="-342900" algn="ctr">
              <a:buFont typeface="+mj-lt"/>
              <a:buAutoNum type="arabicPeriod"/>
            </a:pPr>
            <a:r>
              <a:rPr lang="it-IT" dirty="0">
                <a:solidFill>
                  <a:schemeClr val="tx2"/>
                </a:solidFill>
              </a:rPr>
              <a:t>Unire l’uovo sbattuto.</a:t>
            </a:r>
          </a:p>
          <a:p>
            <a:pPr marL="342900" indent="-342900" algn="ctr">
              <a:buFont typeface="+mj-lt"/>
              <a:buAutoNum type="arabicPeriod"/>
            </a:pPr>
            <a:r>
              <a:rPr lang="it-IT" dirty="0">
                <a:solidFill>
                  <a:schemeClr val="tx2"/>
                </a:solidFill>
              </a:rPr>
              <a:t>Mettere cacao e biscotti tritati.</a:t>
            </a:r>
          </a:p>
          <a:p>
            <a:pPr marL="342900" indent="-342900" algn="ctr">
              <a:buFont typeface="+mj-lt"/>
              <a:buAutoNum type="arabicPeriod"/>
            </a:pPr>
            <a:r>
              <a:rPr lang="it-IT" dirty="0">
                <a:solidFill>
                  <a:schemeClr val="tx2"/>
                </a:solidFill>
              </a:rPr>
              <a:t>Amalgamare, stendere sulla carta forno e formare un salame.</a:t>
            </a:r>
          </a:p>
          <a:p>
            <a:pPr marL="342900" indent="-342900" algn="ctr">
              <a:buFont typeface="+mj-lt"/>
              <a:buAutoNum type="arabicPeriod"/>
            </a:pPr>
            <a:r>
              <a:rPr lang="it-IT" dirty="0">
                <a:solidFill>
                  <a:schemeClr val="tx2"/>
                </a:solidFill>
              </a:rPr>
              <a:t>Riporre in freezer.</a:t>
            </a:r>
          </a:p>
        </p:txBody>
      </p:sp>
      <p:pic>
        <p:nvPicPr>
          <p:cNvPr id="2050" name="Picture 2" descr="Ricetta Salame di cioccolato senza zucchero - La Ricetta di GialloZafferano">
            <a:extLst>
              <a:ext uri="{FF2B5EF4-FFF2-40B4-BE49-F238E27FC236}">
                <a16:creationId xmlns:a16="http://schemas.microsoft.com/office/drawing/2014/main" id="{CA2A51B5-6F0B-38FE-2B29-4E14EE6B0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048" y="3588184"/>
            <a:ext cx="2962183" cy="1971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480 Cacao In Polvere Illustrazioni stock, grafiche vettoriali royalty-free  e clip art - iStock | Polvere di cacao, Farina, Cioccolato">
            <a:extLst>
              <a:ext uri="{FF2B5EF4-FFF2-40B4-BE49-F238E27FC236}">
                <a16:creationId xmlns:a16="http://schemas.microsoft.com/office/drawing/2014/main" id="{6DAB11B8-8752-06DE-1F10-7C9284C45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640">
            <a:off x="9673588" y="4753068"/>
            <a:ext cx="1819355" cy="16326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Freezer Pop Vector, Sticker Clipart An Illustration Of A Small Drink  Machine With Its Mouth Cartoon, Sticker, Clipart PNG and Vector with  Transparent Background for Free Download">
            <a:extLst>
              <a:ext uri="{FF2B5EF4-FFF2-40B4-BE49-F238E27FC236}">
                <a16:creationId xmlns:a16="http://schemas.microsoft.com/office/drawing/2014/main" id="{FFB91FB9-6BB9-ED68-28B2-110C9926A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30566">
            <a:off x="4154487" y="1858537"/>
            <a:ext cx="1880887" cy="1425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clip art &quot;Architetto -- uovo sorridente&quot; by Anonymous">
            <a:extLst>
              <a:ext uri="{FF2B5EF4-FFF2-40B4-BE49-F238E27FC236}">
                <a16:creationId xmlns:a16="http://schemas.microsoft.com/office/drawing/2014/main" id="{3CCB7F2B-92BF-9756-C915-6CD90C610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165" y="4810557"/>
            <a:ext cx="2457450"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40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D9D162-C3F3-4DA6-ACF1-E33B89535E11}"/>
              </a:ext>
            </a:extLst>
          </p:cNvPr>
          <p:cNvSpPr>
            <a:spLocks noGrp="1"/>
          </p:cNvSpPr>
          <p:nvPr>
            <p:ph type="title"/>
          </p:nvPr>
        </p:nvSpPr>
        <p:spPr>
          <a:xfrm rot="-360000">
            <a:off x="-10309" y="870681"/>
            <a:ext cx="4811220" cy="1061509"/>
          </a:xfrm>
        </p:spPr>
        <p:txBody>
          <a:bodyPr rtlCol="0">
            <a:normAutofit/>
          </a:bodyPr>
          <a:lstStyle/>
          <a:p>
            <a:pPr algn="ctr" rtl="0"/>
            <a:r>
              <a:rPr lang="it-IT" sz="3300" dirty="0"/>
              <a:t>TORTA DI MELE</a:t>
            </a:r>
          </a:p>
        </p:txBody>
      </p:sp>
      <p:sp>
        <p:nvSpPr>
          <p:cNvPr id="17" name="CasellaDiTesto 16">
            <a:extLst>
              <a:ext uri="{FF2B5EF4-FFF2-40B4-BE49-F238E27FC236}">
                <a16:creationId xmlns:a16="http://schemas.microsoft.com/office/drawing/2014/main" id="{E5094387-AE62-8F25-BEE2-935139071060}"/>
              </a:ext>
            </a:extLst>
          </p:cNvPr>
          <p:cNvSpPr txBox="1"/>
          <p:nvPr/>
        </p:nvSpPr>
        <p:spPr>
          <a:xfrm>
            <a:off x="1065872" y="2320613"/>
            <a:ext cx="3081588" cy="369332"/>
          </a:xfrm>
          <a:prstGeom prst="rect">
            <a:avLst/>
          </a:prstGeom>
          <a:noFill/>
        </p:spPr>
        <p:txBody>
          <a:bodyPr wrap="square" rtlCol="0">
            <a:spAutoFit/>
          </a:bodyPr>
          <a:lstStyle/>
          <a:p>
            <a:pPr algn="just"/>
            <a:r>
              <a:rPr lang="it-IT" dirty="0"/>
              <a:t>«</a:t>
            </a:r>
          </a:p>
        </p:txBody>
      </p:sp>
      <p:sp>
        <p:nvSpPr>
          <p:cNvPr id="6" name="Esagono 5">
            <a:extLst>
              <a:ext uri="{FF2B5EF4-FFF2-40B4-BE49-F238E27FC236}">
                <a16:creationId xmlns:a16="http://schemas.microsoft.com/office/drawing/2014/main" id="{E7AA031C-0681-48FA-9690-D551F378E029}"/>
              </a:ext>
            </a:extLst>
          </p:cNvPr>
          <p:cNvSpPr/>
          <p:nvPr/>
        </p:nvSpPr>
        <p:spPr>
          <a:xfrm>
            <a:off x="-52610" y="3531942"/>
            <a:ext cx="3666388" cy="3189515"/>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INGREDIENTI</a:t>
            </a:r>
          </a:p>
          <a:p>
            <a:pPr algn="ctr"/>
            <a:r>
              <a:rPr lang="it-IT" dirty="0">
                <a:solidFill>
                  <a:srgbClr val="FF0000"/>
                </a:solidFill>
              </a:rPr>
              <a:t>100 g di burro</a:t>
            </a:r>
          </a:p>
          <a:p>
            <a:pPr algn="ctr"/>
            <a:r>
              <a:rPr lang="it-IT" dirty="0">
                <a:solidFill>
                  <a:srgbClr val="FF0000"/>
                </a:solidFill>
              </a:rPr>
              <a:t>100 g di zucchero</a:t>
            </a:r>
          </a:p>
          <a:p>
            <a:pPr algn="ctr"/>
            <a:r>
              <a:rPr lang="it-IT" dirty="0">
                <a:solidFill>
                  <a:srgbClr val="FF0000"/>
                </a:solidFill>
              </a:rPr>
              <a:t>2 uova intere</a:t>
            </a:r>
          </a:p>
          <a:p>
            <a:pPr algn="ctr"/>
            <a:r>
              <a:rPr lang="it-IT" dirty="0">
                <a:solidFill>
                  <a:srgbClr val="FF0000"/>
                </a:solidFill>
              </a:rPr>
              <a:t>150 g di farina bianca 00</a:t>
            </a:r>
          </a:p>
          <a:p>
            <a:pPr algn="ctr"/>
            <a:r>
              <a:rPr lang="it-IT" dirty="0">
                <a:solidFill>
                  <a:srgbClr val="FF0000"/>
                </a:solidFill>
              </a:rPr>
              <a:t>un cucchiaino raso di lievito</a:t>
            </a:r>
          </a:p>
          <a:p>
            <a:pPr algn="ctr"/>
            <a:r>
              <a:rPr lang="it-IT" dirty="0">
                <a:solidFill>
                  <a:srgbClr val="FF0000"/>
                </a:solidFill>
              </a:rPr>
              <a:t>scorza grattugiata di un limone  </a:t>
            </a:r>
          </a:p>
          <a:p>
            <a:pPr algn="ctr"/>
            <a:r>
              <a:rPr lang="it-IT" dirty="0">
                <a:solidFill>
                  <a:srgbClr val="FF0000"/>
                </a:solidFill>
              </a:rPr>
              <a:t>500 g di mele</a:t>
            </a:r>
          </a:p>
        </p:txBody>
      </p:sp>
      <p:sp>
        <p:nvSpPr>
          <p:cNvPr id="7" name="Esagono 6">
            <a:extLst>
              <a:ext uri="{FF2B5EF4-FFF2-40B4-BE49-F238E27FC236}">
                <a16:creationId xmlns:a16="http://schemas.microsoft.com/office/drawing/2014/main" id="{E8A05C43-528E-2CE5-DD03-53E286B28840}"/>
              </a:ext>
            </a:extLst>
          </p:cNvPr>
          <p:cNvSpPr/>
          <p:nvPr/>
        </p:nvSpPr>
        <p:spPr>
          <a:xfrm>
            <a:off x="6411686" y="333579"/>
            <a:ext cx="5780314" cy="4343399"/>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PROCEDIMENTO</a:t>
            </a:r>
          </a:p>
          <a:p>
            <a:pPr marL="342900" indent="-342900" algn="ctr">
              <a:buFont typeface="+mj-lt"/>
              <a:buAutoNum type="arabicPeriod"/>
            </a:pPr>
            <a:r>
              <a:rPr lang="it-IT" dirty="0">
                <a:solidFill>
                  <a:srgbClr val="FF0000"/>
                </a:solidFill>
              </a:rPr>
              <a:t>Sbattere il burro tenuto a temperatura ambiente con lo zucchero.</a:t>
            </a:r>
          </a:p>
          <a:p>
            <a:pPr marL="342900" indent="-342900" algn="ctr">
              <a:buFont typeface="+mj-lt"/>
              <a:buAutoNum type="arabicPeriod"/>
            </a:pPr>
            <a:r>
              <a:rPr lang="it-IT" dirty="0">
                <a:solidFill>
                  <a:srgbClr val="FF0000"/>
                </a:solidFill>
              </a:rPr>
              <a:t>Unire un uovo per volta, la farina e il lievito setacciati insieme, la scorza di un limone, le mele sbucciate e tagliate a fettine.</a:t>
            </a:r>
          </a:p>
          <a:p>
            <a:pPr marL="342900" indent="-342900" algn="ctr">
              <a:buFont typeface="+mj-lt"/>
              <a:buAutoNum type="arabicPeriod"/>
            </a:pPr>
            <a:r>
              <a:rPr lang="it-IT" dirty="0">
                <a:solidFill>
                  <a:srgbClr val="FF0000"/>
                </a:solidFill>
              </a:rPr>
              <a:t>Mescolare il composto e versarlo in una tortiera dai bordi alti.</a:t>
            </a:r>
          </a:p>
          <a:p>
            <a:pPr marL="342900" indent="-342900" algn="ctr">
              <a:buFont typeface="+mj-lt"/>
              <a:buAutoNum type="arabicPeriod"/>
            </a:pPr>
            <a:r>
              <a:rPr lang="it-IT" dirty="0">
                <a:solidFill>
                  <a:srgbClr val="FF0000"/>
                </a:solidFill>
              </a:rPr>
              <a:t>Infornare a 180°, per un’ora circa.</a:t>
            </a:r>
          </a:p>
          <a:p>
            <a:pPr marL="342900" indent="-342900" algn="ctr">
              <a:buFont typeface="+mj-lt"/>
              <a:buAutoNum type="arabicPeriod"/>
            </a:pPr>
            <a:r>
              <a:rPr lang="it-IT" dirty="0">
                <a:solidFill>
                  <a:srgbClr val="FF0000"/>
                </a:solidFill>
              </a:rPr>
              <a:t>Togliere la torta dal forno e lasciarla intiepidire.</a:t>
            </a:r>
          </a:p>
          <a:p>
            <a:pPr marL="342900" indent="-342900" algn="ctr">
              <a:buFont typeface="+mj-lt"/>
              <a:buAutoNum type="arabicPeriod"/>
            </a:pPr>
            <a:r>
              <a:rPr lang="it-IT" dirty="0">
                <a:solidFill>
                  <a:srgbClr val="FF0000"/>
                </a:solidFill>
              </a:rPr>
              <a:t>Infine, cospargere con zucchero a velo. </a:t>
            </a:r>
          </a:p>
        </p:txBody>
      </p:sp>
      <p:pic>
        <p:nvPicPr>
          <p:cNvPr id="6146" name="Picture 2" descr="Torta di mele - Lucake">
            <a:extLst>
              <a:ext uri="{FF2B5EF4-FFF2-40B4-BE49-F238E27FC236}">
                <a16:creationId xmlns:a16="http://schemas.microsoft.com/office/drawing/2014/main" id="{99488220-0503-258B-6C3F-CEA9FFE2B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778" y="3109683"/>
            <a:ext cx="3081588" cy="2151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Sevimli Mutlu Sarı Limon Karakteri Stok Vektör Sanatı &amp; Animasyon  karakter'nin Daha Fazla Görseli - Animasyon karakter, El sallamak, Limon -  iStock">
            <a:extLst>
              <a:ext uri="{FF2B5EF4-FFF2-40B4-BE49-F238E27FC236}">
                <a16:creationId xmlns:a16="http://schemas.microsoft.com/office/drawing/2014/main" id="{ADFAB543-77C0-565D-59A9-748CB2C5D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394" y="458458"/>
            <a:ext cx="1848786" cy="13704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ele Illustrazioni, Vettoriali E Clipart Stock – (58,174 Illustrazioni  Stock)">
            <a:extLst>
              <a:ext uri="{FF2B5EF4-FFF2-40B4-BE49-F238E27FC236}">
                <a16:creationId xmlns:a16="http://schemas.microsoft.com/office/drawing/2014/main" id="{F782F6EF-573A-9424-896F-9C27673FB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2095">
            <a:off x="1350517" y="2042420"/>
            <a:ext cx="2092685" cy="134755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isegno Cuoco 2 colorato da Utente non registrato il 22 di Ottobre del 2010">
            <a:extLst>
              <a:ext uri="{FF2B5EF4-FFF2-40B4-BE49-F238E27FC236}">
                <a16:creationId xmlns:a16="http://schemas.microsoft.com/office/drawing/2014/main" id="{A4DECCF1-94EE-FE19-6CD4-2BFA978926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4537" y="4791075"/>
            <a:ext cx="2219325" cy="2066925"/>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F499B64A-66ED-652F-4D18-792C7BE6C04F}"/>
              </a:ext>
            </a:extLst>
          </p:cNvPr>
          <p:cNvSpPr/>
          <p:nvPr/>
        </p:nvSpPr>
        <p:spPr>
          <a:xfrm rot="20190062">
            <a:off x="5063141" y="5270761"/>
            <a:ext cx="4262032" cy="769441"/>
          </a:xfrm>
          <a:prstGeom prst="rect">
            <a:avLst/>
          </a:prstGeom>
          <a:noFill/>
        </p:spPr>
        <p:txBody>
          <a:bodyPr wrap="square" lIns="91440" tIns="45720" rIns="91440" bIns="45720">
            <a:spAutoFit/>
          </a:bodyPr>
          <a:lstStyle/>
          <a:p>
            <a:pPr algn="ctr"/>
            <a:r>
              <a:rPr lang="it-IT" sz="4400" b="1" cap="none" spc="50" dirty="0">
                <a:ln w="0"/>
                <a:solidFill>
                  <a:schemeClr val="bg2"/>
                </a:solidFill>
                <a:effectLst>
                  <a:innerShdw blurRad="63500" dist="50800" dir="13500000">
                    <a:srgbClr val="000000">
                      <a:alpha val="50000"/>
                    </a:srgbClr>
                  </a:innerShdw>
                </a:effectLst>
              </a:rPr>
              <a:t>Gnam </a:t>
            </a:r>
            <a:r>
              <a:rPr lang="it-IT" sz="4400" b="1" cap="none" spc="50" dirty="0" err="1">
                <a:ln w="0"/>
                <a:solidFill>
                  <a:schemeClr val="bg2"/>
                </a:solidFill>
                <a:effectLst>
                  <a:innerShdw blurRad="63500" dist="50800" dir="13500000">
                    <a:srgbClr val="000000">
                      <a:alpha val="50000"/>
                    </a:srgbClr>
                  </a:innerShdw>
                </a:effectLst>
              </a:rPr>
              <a:t>gnam</a:t>
            </a:r>
            <a:r>
              <a:rPr lang="it-IT" sz="4400" b="1" cap="none" spc="50" dirty="0">
                <a:ln w="0"/>
                <a:solidFill>
                  <a:schemeClr val="bg2"/>
                </a:solidFill>
                <a:effectLst>
                  <a:innerShdw blurRad="63500" dist="50800" dir="13500000">
                    <a:srgbClr val="000000">
                      <a:alpha val="50000"/>
                    </a:srgbClr>
                  </a:innerShdw>
                </a:effectLst>
              </a:rPr>
              <a:t>!</a:t>
            </a:r>
          </a:p>
        </p:txBody>
      </p:sp>
    </p:spTree>
    <p:extLst>
      <p:ext uri="{BB962C8B-B14F-4D97-AF65-F5344CB8AC3E}">
        <p14:creationId xmlns:p14="http://schemas.microsoft.com/office/powerpoint/2010/main" val="1305752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EBC7DBA4-1DAA-F5F2-E60B-3E9C13583608}"/>
              </a:ext>
            </a:extLst>
          </p:cNvPr>
          <p:cNvSpPr txBox="1">
            <a:spLocks/>
          </p:cNvSpPr>
          <p:nvPr/>
        </p:nvSpPr>
        <p:spPr>
          <a:xfrm rot="841215">
            <a:off x="5207377" y="345815"/>
            <a:ext cx="2013266" cy="1305473"/>
          </a:xfrm>
          <a:prstGeom prst="rect">
            <a:avLst/>
          </a:prstGeom>
          <a:solidFill>
            <a:schemeClr val="tx2">
              <a:lumMod val="60000"/>
              <a:lumOff val="40000"/>
            </a:schemeClr>
          </a:solidFill>
          <a:effectLst>
            <a:outerShdw blurRad="50800" dist="38100" dir="8100000" algn="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it-IT" sz="3300" dirty="0"/>
              <a:t>della nonna</a:t>
            </a:r>
          </a:p>
        </p:txBody>
      </p:sp>
      <p:sp>
        <p:nvSpPr>
          <p:cNvPr id="8" name="Titolo 7">
            <a:extLst>
              <a:ext uri="{FF2B5EF4-FFF2-40B4-BE49-F238E27FC236}">
                <a16:creationId xmlns:a16="http://schemas.microsoft.com/office/drawing/2014/main" id="{29017053-998D-733A-78DC-E3673AF59AF3}"/>
              </a:ext>
            </a:extLst>
          </p:cNvPr>
          <p:cNvSpPr>
            <a:spLocks noGrp="1"/>
          </p:cNvSpPr>
          <p:nvPr>
            <p:ph type="title"/>
          </p:nvPr>
        </p:nvSpPr>
        <p:spPr>
          <a:xfrm rot="-360000">
            <a:off x="54565" y="883757"/>
            <a:ext cx="4746168" cy="1061509"/>
          </a:xfrm>
        </p:spPr>
        <p:txBody>
          <a:bodyPr>
            <a:normAutofit/>
          </a:bodyPr>
          <a:lstStyle/>
          <a:p>
            <a:pPr algn="ctr"/>
            <a:r>
              <a:rPr lang="it-IT" dirty="0"/>
              <a:t>FRITTELLE </a:t>
            </a:r>
          </a:p>
        </p:txBody>
      </p:sp>
      <p:sp>
        <p:nvSpPr>
          <p:cNvPr id="9" name="CasellaDiTesto 8">
            <a:extLst>
              <a:ext uri="{FF2B5EF4-FFF2-40B4-BE49-F238E27FC236}">
                <a16:creationId xmlns:a16="http://schemas.microsoft.com/office/drawing/2014/main" id="{6AE83E6A-006F-C374-A52E-DA50688F6B6E}"/>
              </a:ext>
            </a:extLst>
          </p:cNvPr>
          <p:cNvSpPr txBox="1"/>
          <p:nvPr/>
        </p:nvSpPr>
        <p:spPr>
          <a:xfrm>
            <a:off x="400348" y="2381351"/>
            <a:ext cx="4049973" cy="3416320"/>
          </a:xfrm>
          <a:prstGeom prst="rect">
            <a:avLst/>
          </a:prstGeom>
          <a:noFill/>
          <a:ln w="38100">
            <a:solidFill>
              <a:srgbClr val="FF33CC"/>
            </a:solidFill>
          </a:ln>
        </p:spPr>
        <p:txBody>
          <a:bodyPr wrap="square" rtlCol="0">
            <a:spAutoFit/>
          </a:bodyPr>
          <a:lstStyle/>
          <a:p>
            <a:pPr algn="ctr"/>
            <a:r>
              <a:rPr lang="it-IT" dirty="0"/>
              <a:t>INGREDIENTI</a:t>
            </a:r>
          </a:p>
          <a:p>
            <a:pPr marL="285750" indent="-285750" algn="just">
              <a:buFont typeface="Wingdings" panose="05000000000000000000" pitchFamily="2" charset="2"/>
              <a:buChar char="v"/>
            </a:pPr>
            <a:r>
              <a:rPr lang="it-IT" dirty="0">
                <a:solidFill>
                  <a:schemeClr val="tx2"/>
                </a:solidFill>
              </a:rPr>
              <a:t>280 g di farina 00</a:t>
            </a:r>
          </a:p>
          <a:p>
            <a:pPr marL="285750" indent="-285750" algn="just">
              <a:buFont typeface="Wingdings" panose="05000000000000000000" pitchFamily="2" charset="2"/>
              <a:buChar char="v"/>
            </a:pPr>
            <a:r>
              <a:rPr lang="it-IT" dirty="0">
                <a:solidFill>
                  <a:schemeClr val="tx2"/>
                </a:solidFill>
              </a:rPr>
              <a:t>2 uova</a:t>
            </a:r>
          </a:p>
          <a:p>
            <a:pPr marL="285750" indent="-285750" algn="just">
              <a:buFont typeface="Wingdings" panose="05000000000000000000" pitchFamily="2" charset="2"/>
              <a:buChar char="v"/>
            </a:pPr>
            <a:r>
              <a:rPr lang="it-IT" dirty="0">
                <a:solidFill>
                  <a:schemeClr val="tx2"/>
                </a:solidFill>
              </a:rPr>
              <a:t>un cucchiaio di zucchero</a:t>
            </a:r>
          </a:p>
          <a:p>
            <a:pPr marL="285750" indent="-285750" algn="just">
              <a:buFont typeface="Wingdings" panose="05000000000000000000" pitchFamily="2" charset="2"/>
              <a:buChar char="v"/>
            </a:pPr>
            <a:r>
              <a:rPr lang="it-IT" dirty="0">
                <a:solidFill>
                  <a:schemeClr val="tx2"/>
                </a:solidFill>
              </a:rPr>
              <a:t>50 g di latte</a:t>
            </a:r>
          </a:p>
          <a:p>
            <a:pPr marL="285750" indent="-285750" algn="just">
              <a:buFont typeface="Wingdings" panose="05000000000000000000" pitchFamily="2" charset="2"/>
              <a:buChar char="v"/>
            </a:pPr>
            <a:r>
              <a:rPr lang="it-IT" dirty="0">
                <a:solidFill>
                  <a:schemeClr val="tx2"/>
                </a:solidFill>
              </a:rPr>
              <a:t>50 g di olio di semi</a:t>
            </a:r>
          </a:p>
          <a:p>
            <a:pPr marL="285750" indent="-285750" algn="just">
              <a:buFont typeface="Wingdings" panose="05000000000000000000" pitchFamily="2" charset="2"/>
              <a:buChar char="v"/>
            </a:pPr>
            <a:r>
              <a:rPr lang="it-IT" dirty="0">
                <a:solidFill>
                  <a:schemeClr val="tx2"/>
                </a:solidFill>
              </a:rPr>
              <a:t>una scorza grattugiata di limone</a:t>
            </a:r>
          </a:p>
          <a:p>
            <a:pPr marL="285750" indent="-285750" algn="just">
              <a:buFont typeface="Wingdings" panose="05000000000000000000" pitchFamily="2" charset="2"/>
              <a:buChar char="v"/>
            </a:pPr>
            <a:r>
              <a:rPr lang="it-IT" dirty="0">
                <a:solidFill>
                  <a:schemeClr val="tx2"/>
                </a:solidFill>
              </a:rPr>
              <a:t>un bicchiere di vino bianco</a:t>
            </a:r>
          </a:p>
          <a:p>
            <a:pPr marL="285750" indent="-285750" algn="just">
              <a:buFont typeface="Wingdings" panose="05000000000000000000" pitchFamily="2" charset="2"/>
              <a:buChar char="v"/>
            </a:pPr>
            <a:r>
              <a:rPr lang="it-IT" dirty="0">
                <a:solidFill>
                  <a:schemeClr val="tx2"/>
                </a:solidFill>
              </a:rPr>
              <a:t>1 bustina di lievito per dolci</a:t>
            </a:r>
          </a:p>
          <a:p>
            <a:pPr marL="285750" indent="-285750" algn="just">
              <a:buFont typeface="Wingdings" panose="05000000000000000000" pitchFamily="2" charset="2"/>
              <a:buChar char="v"/>
            </a:pPr>
            <a:r>
              <a:rPr lang="it-IT" dirty="0">
                <a:solidFill>
                  <a:schemeClr val="tx2"/>
                </a:solidFill>
              </a:rPr>
              <a:t>1 bustina di vanillina</a:t>
            </a:r>
          </a:p>
          <a:p>
            <a:pPr marL="285750" indent="-285750" algn="just">
              <a:buFont typeface="Wingdings" panose="05000000000000000000" pitchFamily="2" charset="2"/>
              <a:buChar char="v"/>
            </a:pPr>
            <a:r>
              <a:rPr lang="it-IT" dirty="0">
                <a:solidFill>
                  <a:schemeClr val="tx2"/>
                </a:solidFill>
              </a:rPr>
              <a:t>5 g di zucchero a velo</a:t>
            </a:r>
          </a:p>
          <a:p>
            <a:pPr marL="285750" indent="-285750" algn="just">
              <a:buFont typeface="Wingdings" panose="05000000000000000000" pitchFamily="2" charset="2"/>
              <a:buChar char="v"/>
            </a:pPr>
            <a:r>
              <a:rPr lang="it-IT" dirty="0">
                <a:solidFill>
                  <a:schemeClr val="tx2"/>
                </a:solidFill>
              </a:rPr>
              <a:t>5 mele</a:t>
            </a:r>
          </a:p>
        </p:txBody>
      </p:sp>
      <p:sp>
        <p:nvSpPr>
          <p:cNvPr id="3" name="CasellaDiTesto 2">
            <a:extLst>
              <a:ext uri="{FF2B5EF4-FFF2-40B4-BE49-F238E27FC236}">
                <a16:creationId xmlns:a16="http://schemas.microsoft.com/office/drawing/2014/main" id="{E517B7A9-D8A1-38A3-3B65-1B4D13DF5884}"/>
              </a:ext>
            </a:extLst>
          </p:cNvPr>
          <p:cNvSpPr txBox="1"/>
          <p:nvPr/>
        </p:nvSpPr>
        <p:spPr>
          <a:xfrm>
            <a:off x="4843212" y="3597291"/>
            <a:ext cx="4528459" cy="3139321"/>
          </a:xfrm>
          <a:prstGeom prst="rect">
            <a:avLst/>
          </a:prstGeom>
          <a:noFill/>
          <a:ln w="38100">
            <a:solidFill>
              <a:srgbClr val="FF33CC"/>
            </a:solidFill>
          </a:ln>
        </p:spPr>
        <p:txBody>
          <a:bodyPr wrap="square" rtlCol="0">
            <a:spAutoFit/>
          </a:bodyPr>
          <a:lstStyle/>
          <a:p>
            <a:pPr algn="ctr"/>
            <a:r>
              <a:rPr lang="it-IT" dirty="0"/>
              <a:t>PROCEDIMENTO</a:t>
            </a:r>
          </a:p>
          <a:p>
            <a:pPr algn="just"/>
            <a:r>
              <a:rPr lang="it-IT" dirty="0">
                <a:solidFill>
                  <a:schemeClr val="tx2"/>
                </a:solidFill>
              </a:rPr>
              <a:t>In una ciotola mescolare farina, lievito, olio, uova, la scorza grattugiata di un limone, la vanillina, il vino bianco e le mele grattugiate. Far scaldare l’olio in una padella e con l’aiuto di un cucchiaio formare delle palline con l’impasto ottenuto e metterle dentro. Farle cuocere per 5 minuti e, poi, toglierle dal fuoco. Infine, cospargerle con lo zucchero a velo. </a:t>
            </a:r>
          </a:p>
          <a:p>
            <a:pPr algn="just"/>
            <a:endParaRPr lang="it-IT" dirty="0">
              <a:solidFill>
                <a:schemeClr val="tx2"/>
              </a:solidFill>
            </a:endParaRPr>
          </a:p>
        </p:txBody>
      </p:sp>
      <p:pic>
        <p:nvPicPr>
          <p:cNvPr id="7170" name="Picture 2" descr="Frittelle della nonna senza lievitazione - Fidelity Cucina">
            <a:extLst>
              <a:ext uri="{FF2B5EF4-FFF2-40B4-BE49-F238E27FC236}">
                <a16:creationId xmlns:a16="http://schemas.microsoft.com/office/drawing/2014/main" id="{77A7DA8C-F852-07B7-411D-F81C1B150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434" y="248324"/>
            <a:ext cx="4267439" cy="2332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6" descr="Immagini di Nonna Cuoca - Download gratuiti su Freepik">
            <a:extLst>
              <a:ext uri="{FF2B5EF4-FFF2-40B4-BE49-F238E27FC236}">
                <a16:creationId xmlns:a16="http://schemas.microsoft.com/office/drawing/2014/main" id="{C3E72F3D-6611-EC27-173F-E5E891CEEF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176" name="Picture 8" descr="Immagini di Nonna Cuoca - Download gratuiti su Freepik">
            <a:extLst>
              <a:ext uri="{FF2B5EF4-FFF2-40B4-BE49-F238E27FC236}">
                <a16:creationId xmlns:a16="http://schemas.microsoft.com/office/drawing/2014/main" id="{D6E773FA-0EB0-208B-6D5D-F347871CF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1680" y="3068804"/>
            <a:ext cx="2428240" cy="177292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iore Vaniglia Vettoriali, Illustrazioni e Clipart">
            <a:extLst>
              <a:ext uri="{FF2B5EF4-FFF2-40B4-BE49-F238E27FC236}">
                <a16:creationId xmlns:a16="http://schemas.microsoft.com/office/drawing/2014/main" id="{6EAC3328-EB1E-AF75-9572-E358105F8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681" y="5807778"/>
            <a:ext cx="1852334" cy="97787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28BDBB78-153B-2239-C7D7-A8D3CCAD28CF}"/>
              </a:ext>
            </a:extLst>
          </p:cNvPr>
          <p:cNvSpPr txBox="1"/>
          <p:nvPr/>
        </p:nvSpPr>
        <p:spPr>
          <a:xfrm rot="20970309">
            <a:off x="9247713" y="4837872"/>
            <a:ext cx="3036382" cy="1077218"/>
          </a:xfrm>
          <a:prstGeom prst="rect">
            <a:avLst/>
          </a:prstGeom>
          <a:noFill/>
        </p:spPr>
        <p:txBody>
          <a:bodyPr wrap="square" rtlCol="0">
            <a:spAutoFit/>
          </a:bodyPr>
          <a:lstStyle/>
          <a:p>
            <a:pPr algn="ctr"/>
            <a:r>
              <a:rPr lang="it-IT" sz="3200" b="1" dirty="0">
                <a:ln w="22225">
                  <a:solidFill>
                    <a:schemeClr val="tx2">
                      <a:lumMod val="40000"/>
                      <a:lumOff val="60000"/>
                    </a:schemeClr>
                  </a:solidFill>
                  <a:prstDash val="solid"/>
                </a:ln>
                <a:solidFill>
                  <a:srgbClr val="FF0000"/>
                </a:solidFill>
                <a:latin typeface="Algerian" panose="04020705040A02060702" pitchFamily="82" charset="0"/>
              </a:rPr>
              <a:t>Accendi il gusto</a:t>
            </a:r>
            <a:r>
              <a:rPr lang="it-IT" sz="3200" b="1" dirty="0">
                <a:ln w="22225">
                  <a:solidFill>
                    <a:schemeClr val="tx2">
                      <a:lumMod val="40000"/>
                      <a:lumOff val="60000"/>
                    </a:schemeClr>
                  </a:solidFill>
                  <a:prstDash val="solid"/>
                </a:ln>
                <a:solidFill>
                  <a:srgbClr val="FF0000"/>
                </a:solidFill>
              </a:rPr>
              <a:t>!</a:t>
            </a:r>
          </a:p>
        </p:txBody>
      </p:sp>
      <p:pic>
        <p:nvPicPr>
          <p:cNvPr id="7180" name="Picture 12" descr="Cartoon Worm In Apple Clipart Stock Vector Adobe Stock, 49% OFF">
            <a:extLst>
              <a:ext uri="{FF2B5EF4-FFF2-40B4-BE49-F238E27FC236}">
                <a16:creationId xmlns:a16="http://schemas.microsoft.com/office/drawing/2014/main" id="{B336DE09-C4D2-7E72-2131-6536271AF6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9730">
            <a:off x="6535118" y="2530252"/>
            <a:ext cx="1349937" cy="85745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Farina Illustrazioni, Vettoriali E Clipart Stock – (111,731 Illustrazioni  Stock)">
            <a:extLst>
              <a:ext uri="{FF2B5EF4-FFF2-40B4-BE49-F238E27FC236}">
                <a16:creationId xmlns:a16="http://schemas.microsoft.com/office/drawing/2014/main" id="{3A9A121E-3692-3EA2-F46C-871C40299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3694" y="1788586"/>
            <a:ext cx="1619183" cy="124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451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4AA4C6-BA7F-40BC-AD51-EFDDDBEA5A84}"/>
              </a:ext>
            </a:extLst>
          </p:cNvPr>
          <p:cNvSpPr>
            <a:spLocks noGrp="1"/>
          </p:cNvSpPr>
          <p:nvPr>
            <p:ph type="title"/>
          </p:nvPr>
        </p:nvSpPr>
        <p:spPr>
          <a:xfrm rot="840000">
            <a:off x="7481192" y="2091384"/>
            <a:ext cx="4821219" cy="1325563"/>
          </a:xfrm>
        </p:spPr>
        <p:txBody>
          <a:bodyPr rtlCol="0">
            <a:normAutofit fontScale="90000"/>
          </a:bodyPr>
          <a:lstStyle/>
          <a:p>
            <a:pPr rtl="0"/>
            <a:r>
              <a:rPr lang="it-IT" dirty="0"/>
              <a:t>DULCIS IN FUNDO…</a:t>
            </a:r>
          </a:p>
        </p:txBody>
      </p:sp>
      <p:sp>
        <p:nvSpPr>
          <p:cNvPr id="4" name="Segnaposto testo 3">
            <a:extLst>
              <a:ext uri="{FF2B5EF4-FFF2-40B4-BE49-F238E27FC236}">
                <a16:creationId xmlns:a16="http://schemas.microsoft.com/office/drawing/2014/main" id="{F155FC3B-DD33-4B9A-A5EB-A2301786CE4E}"/>
              </a:ext>
            </a:extLst>
          </p:cNvPr>
          <p:cNvSpPr>
            <a:spLocks noGrp="1"/>
          </p:cNvSpPr>
          <p:nvPr>
            <p:ph type="body" sz="quarter" idx="14"/>
          </p:nvPr>
        </p:nvSpPr>
        <p:spPr/>
        <p:txBody>
          <a:bodyPr rtlCol="0"/>
          <a:lstStyle/>
          <a:p>
            <a:pPr rtl="0"/>
            <a:r>
              <a:rPr lang="it-IT" dirty="0"/>
              <a:t>MERENDA MULTIETNICA</a:t>
            </a:r>
          </a:p>
        </p:txBody>
      </p:sp>
      <p:pic>
        <p:nvPicPr>
          <p:cNvPr id="11" name="Immagine 10" descr="Immagine che contiene pasto, cibo, tavolo, interno&#10;&#10;Descrizione generata automaticamente">
            <a:extLst>
              <a:ext uri="{FF2B5EF4-FFF2-40B4-BE49-F238E27FC236}">
                <a16:creationId xmlns:a16="http://schemas.microsoft.com/office/drawing/2014/main" id="{6F9AF3BF-C9B0-DB8A-0089-5403996C560E}"/>
              </a:ext>
            </a:extLst>
          </p:cNvPr>
          <p:cNvPicPr>
            <a:picLocks noChangeAspect="1"/>
          </p:cNvPicPr>
          <p:nvPr/>
        </p:nvPicPr>
        <p:blipFill>
          <a:blip r:embed="rId3"/>
          <a:stretch>
            <a:fillRect/>
          </a:stretch>
        </p:blipFill>
        <p:spPr>
          <a:xfrm rot="21020503">
            <a:off x="151866" y="3852644"/>
            <a:ext cx="2832326" cy="2072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magine 16" descr="Immagine che contiene cibo, Spuntino, pasto, tavolo&#10;&#10;Descrizione generata automaticamente">
            <a:extLst>
              <a:ext uri="{FF2B5EF4-FFF2-40B4-BE49-F238E27FC236}">
                <a16:creationId xmlns:a16="http://schemas.microsoft.com/office/drawing/2014/main" id="{D8045D42-5CB0-0E39-D449-D53D8B9AE655}"/>
              </a:ext>
            </a:extLst>
          </p:cNvPr>
          <p:cNvPicPr>
            <a:picLocks noChangeAspect="1"/>
          </p:cNvPicPr>
          <p:nvPr/>
        </p:nvPicPr>
        <p:blipFill>
          <a:blip r:embed="rId4"/>
          <a:stretch>
            <a:fillRect/>
          </a:stretch>
        </p:blipFill>
        <p:spPr>
          <a:xfrm rot="21051955">
            <a:off x="3168297" y="3312118"/>
            <a:ext cx="2851231" cy="2039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CasellaDiTesto 18">
            <a:extLst>
              <a:ext uri="{FF2B5EF4-FFF2-40B4-BE49-F238E27FC236}">
                <a16:creationId xmlns:a16="http://schemas.microsoft.com/office/drawing/2014/main" id="{07B42EF2-BB78-4D7E-C875-3D8288DF24D0}"/>
              </a:ext>
            </a:extLst>
          </p:cNvPr>
          <p:cNvSpPr txBox="1"/>
          <p:nvPr/>
        </p:nvSpPr>
        <p:spPr>
          <a:xfrm>
            <a:off x="5924029" y="209294"/>
            <a:ext cx="6052733" cy="1477328"/>
          </a:xfrm>
          <a:prstGeom prst="rect">
            <a:avLst/>
          </a:prstGeom>
          <a:noFill/>
          <a:ln w="38100">
            <a:solidFill>
              <a:schemeClr val="accent5">
                <a:lumMod val="60000"/>
                <a:lumOff val="40000"/>
              </a:schemeClr>
            </a:solidFill>
            <a:prstDash val="lgDash"/>
          </a:ln>
        </p:spPr>
        <p:txBody>
          <a:bodyPr wrap="square" rtlCol="0">
            <a:spAutoFit/>
          </a:bodyPr>
          <a:lstStyle/>
          <a:p>
            <a:pPr algn="just"/>
            <a:r>
              <a:rPr lang="it-IT" dirty="0"/>
              <a:t>Nello scenario da fiaba, offerto dalla pizzeria «LA STIVA DEL PIRATE» di Vestone, è stata organizzata una merenda multietnica, un momento di convivialità in cui ciascuna famiglia ha cucinato per altri un piatto tipico della propria tradizione. </a:t>
            </a:r>
          </a:p>
        </p:txBody>
      </p:sp>
      <p:sp>
        <p:nvSpPr>
          <p:cNvPr id="20" name="CasellaDiTesto 19">
            <a:extLst>
              <a:ext uri="{FF2B5EF4-FFF2-40B4-BE49-F238E27FC236}">
                <a16:creationId xmlns:a16="http://schemas.microsoft.com/office/drawing/2014/main" id="{5F8F026F-7B9C-92AD-2D0B-5C285840917A}"/>
              </a:ext>
            </a:extLst>
          </p:cNvPr>
          <p:cNvSpPr txBox="1"/>
          <p:nvPr/>
        </p:nvSpPr>
        <p:spPr>
          <a:xfrm>
            <a:off x="4629521" y="5547700"/>
            <a:ext cx="7314106" cy="1200329"/>
          </a:xfrm>
          <a:prstGeom prst="rect">
            <a:avLst/>
          </a:prstGeom>
          <a:noFill/>
          <a:ln w="38100">
            <a:solidFill>
              <a:schemeClr val="accent5">
                <a:lumMod val="60000"/>
                <a:lumOff val="40000"/>
              </a:schemeClr>
            </a:solidFill>
            <a:prstDash val="lgDash"/>
          </a:ln>
        </p:spPr>
        <p:txBody>
          <a:bodyPr wrap="square" rtlCol="0">
            <a:spAutoFit/>
          </a:bodyPr>
          <a:lstStyle/>
          <a:p>
            <a:pPr algn="just"/>
            <a:r>
              <a:rPr lang="it-IT" dirty="0"/>
              <a:t>Il viaggio intrapreso ha valorizzato il cibo come strumento di inclusione/comunicazione interculturale e ha consentito alle famiglie e alle docenti di percorrere un altro tratto di strada insieme per costruire una scuola sempre più accogliente e inclusiva. </a:t>
            </a:r>
          </a:p>
        </p:txBody>
      </p:sp>
      <p:pic>
        <p:nvPicPr>
          <p:cNvPr id="22" name="Immagine 21" descr="Immagine che contiene cibo, Spuntino, pasto, tavolo&#10;&#10;Descrizione generata automaticamente">
            <a:extLst>
              <a:ext uri="{FF2B5EF4-FFF2-40B4-BE49-F238E27FC236}">
                <a16:creationId xmlns:a16="http://schemas.microsoft.com/office/drawing/2014/main" id="{EED4F081-1238-2CFE-6012-402A86474A49}"/>
              </a:ext>
            </a:extLst>
          </p:cNvPr>
          <p:cNvPicPr>
            <a:picLocks noChangeAspect="1"/>
          </p:cNvPicPr>
          <p:nvPr/>
        </p:nvPicPr>
        <p:blipFill>
          <a:blip r:embed="rId4"/>
          <a:stretch>
            <a:fillRect/>
          </a:stretch>
        </p:blipFill>
        <p:spPr>
          <a:xfrm rot="21049006">
            <a:off x="250557" y="929516"/>
            <a:ext cx="5245814" cy="2395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6" name="Picture 14" descr="Pin su Idee per la casa">
            <a:extLst>
              <a:ext uri="{FF2B5EF4-FFF2-40B4-BE49-F238E27FC236}">
                <a16:creationId xmlns:a16="http://schemas.microsoft.com/office/drawing/2014/main" id="{4C141FEE-2ABD-A47A-3AD2-C40E31886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0613">
            <a:off x="6499013" y="3266611"/>
            <a:ext cx="1748698" cy="2048744"/>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24">
            <a:extLst>
              <a:ext uri="{FF2B5EF4-FFF2-40B4-BE49-F238E27FC236}">
                <a16:creationId xmlns:a16="http://schemas.microsoft.com/office/drawing/2014/main" id="{7A4DAA33-5480-96C6-9B40-08050C4237CA}"/>
              </a:ext>
            </a:extLst>
          </p:cNvPr>
          <p:cNvSpPr/>
          <p:nvPr/>
        </p:nvSpPr>
        <p:spPr>
          <a:xfrm rot="21007222">
            <a:off x="535636" y="5712004"/>
            <a:ext cx="4044664" cy="923330"/>
          </a:xfrm>
          <a:prstGeom prst="rect">
            <a:avLst/>
          </a:prstGeom>
          <a:noFill/>
        </p:spPr>
        <p:txBody>
          <a:bodyPr wrap="square" lIns="91440" tIns="45720" rIns="91440" bIns="45720">
            <a:spAutoFit/>
          </a:bodyPr>
          <a:lstStyle/>
          <a:p>
            <a:pPr algn="ctr"/>
            <a:r>
              <a:rPr lang="it-IT"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Hip </a:t>
            </a:r>
            <a:r>
              <a:rPr lang="it-IT"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hip</a:t>
            </a:r>
            <a:r>
              <a:rPr lang="it-IT"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urrà!</a:t>
            </a:r>
            <a:endParaRPr lang="it-IT"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795827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teriale Didattico – IC FORNO CANAVESE">
            <a:extLst>
              <a:ext uri="{FF2B5EF4-FFF2-40B4-BE49-F238E27FC236}">
                <a16:creationId xmlns:a16="http://schemas.microsoft.com/office/drawing/2014/main" id="{80871E32-C1BF-901E-F531-974817C23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105" y="5141286"/>
            <a:ext cx="398981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ettoriale stockModello di scheda festa per bambini di ©insemar #272505642">
            <a:extLst>
              <a:ext uri="{FF2B5EF4-FFF2-40B4-BE49-F238E27FC236}">
                <a16:creationId xmlns:a16="http://schemas.microsoft.com/office/drawing/2014/main" id="{A63C781D-BF60-FED3-1CFE-8B4CCFABB2F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95" r="95"/>
          <a:stretch>
            <a:fillRect/>
          </a:stretch>
        </p:blipFill>
        <p:spPr bwMode="auto">
          <a:xfrm rot="21031073">
            <a:off x="488748" y="1615946"/>
            <a:ext cx="5142222" cy="40289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ttangolo 8">
            <a:extLst>
              <a:ext uri="{FF2B5EF4-FFF2-40B4-BE49-F238E27FC236}">
                <a16:creationId xmlns:a16="http://schemas.microsoft.com/office/drawing/2014/main" id="{F8AD4A4A-9787-0F85-0702-FF51D0676D84}"/>
              </a:ext>
            </a:extLst>
          </p:cNvPr>
          <p:cNvSpPr/>
          <p:nvPr/>
        </p:nvSpPr>
        <p:spPr>
          <a:xfrm>
            <a:off x="1422400" y="2505670"/>
            <a:ext cx="3241040" cy="923330"/>
          </a:xfrm>
          <a:prstGeom prst="rect">
            <a:avLst/>
          </a:prstGeom>
          <a:noFill/>
        </p:spPr>
        <p:txBody>
          <a:bodyPr wrap="square" lIns="91440" tIns="45720" rIns="91440" bIns="45720">
            <a:spAutoFit/>
          </a:bodyPr>
          <a:lstStyle/>
          <a:p>
            <a:pPr algn="ctr"/>
            <a:r>
              <a:rPr lang="it-IT" sz="5400" b="1" dirty="0">
                <a:ln w="22225">
                  <a:solidFill>
                    <a:schemeClr val="accent3">
                      <a:lumMod val="60000"/>
                      <a:lumOff val="40000"/>
                    </a:schemeClr>
                  </a:solidFill>
                  <a:prstDash val="solid"/>
                </a:ln>
                <a:solidFill>
                  <a:schemeClr val="accent2">
                    <a:lumMod val="40000"/>
                    <a:lumOff val="60000"/>
                  </a:schemeClr>
                </a:solidFill>
              </a:rPr>
              <a:t>Grazie!</a:t>
            </a:r>
          </a:p>
        </p:txBody>
      </p:sp>
      <p:pic>
        <p:nvPicPr>
          <p:cNvPr id="4104" name="Picture 8" descr="Genitori spazzaneve, la vita vera non è fuori dalla scuola - ilSole24ORE">
            <a:extLst>
              <a:ext uri="{FF2B5EF4-FFF2-40B4-BE49-F238E27FC236}">
                <a16:creationId xmlns:a16="http://schemas.microsoft.com/office/drawing/2014/main" id="{9FE15287-1C74-25B2-22FB-1C5FF3898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57515">
            <a:off x="8869644" y="347371"/>
            <a:ext cx="3007539" cy="1541498"/>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C91CC173-4448-2B58-BDD4-B6166F3CBC2E}"/>
              </a:ext>
            </a:extLst>
          </p:cNvPr>
          <p:cNvSpPr/>
          <p:nvPr/>
        </p:nvSpPr>
        <p:spPr>
          <a:xfrm rot="808796">
            <a:off x="7712637" y="2124208"/>
            <a:ext cx="4400069" cy="1200329"/>
          </a:xfrm>
          <a:prstGeom prst="rect">
            <a:avLst/>
          </a:prstGeom>
          <a:noFill/>
        </p:spPr>
        <p:txBody>
          <a:bodyPr wrap="square" lIns="91440" tIns="45720" rIns="91440" bIns="45720">
            <a:spAutoFit/>
          </a:bodyPr>
          <a:lstStyle/>
          <a:p>
            <a:pPr algn="ctr"/>
            <a:r>
              <a:rPr lang="it-IT"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Com’è bello crescere insieme per</a:t>
            </a:r>
          </a:p>
        </p:txBody>
      </p:sp>
      <p:sp>
        <p:nvSpPr>
          <p:cNvPr id="11" name="Rettangolo 10">
            <a:extLst>
              <a:ext uri="{FF2B5EF4-FFF2-40B4-BE49-F238E27FC236}">
                <a16:creationId xmlns:a16="http://schemas.microsoft.com/office/drawing/2014/main" id="{DA7E6459-2E75-94A2-0B67-9E57A216C47A}"/>
              </a:ext>
            </a:extLst>
          </p:cNvPr>
          <p:cNvSpPr/>
          <p:nvPr/>
        </p:nvSpPr>
        <p:spPr>
          <a:xfrm rot="736621">
            <a:off x="8873558" y="3841840"/>
            <a:ext cx="2781402" cy="923330"/>
          </a:xfrm>
          <a:prstGeom prst="rect">
            <a:avLst/>
          </a:prstGeom>
          <a:noFill/>
        </p:spPr>
        <p:txBody>
          <a:bodyPr wrap="none" lIns="91440" tIns="45720" rIns="91440" bIns="45720">
            <a:spAutoFit/>
          </a:bodyPr>
          <a:lstStyle/>
          <a:p>
            <a:pPr algn="ctr"/>
            <a:r>
              <a:rPr lang="it-IT"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a:t>
            </a:r>
            <a:r>
              <a:rPr lang="it-IT"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olare…oltre</a:t>
            </a:r>
            <a:r>
              <a:rPr lang="it-IT"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Tree>
    <p:extLst>
      <p:ext uri="{BB962C8B-B14F-4D97-AF65-F5344CB8AC3E}">
        <p14:creationId xmlns:p14="http://schemas.microsoft.com/office/powerpoint/2010/main" val="255240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FCA1C1A-BC0A-4E81-82F8-5ACE20F863F6}"/>
              </a:ext>
            </a:extLst>
          </p:cNvPr>
          <p:cNvSpPr>
            <a:spLocks noGrp="1"/>
          </p:cNvSpPr>
          <p:nvPr>
            <p:ph type="title"/>
          </p:nvPr>
        </p:nvSpPr>
        <p:spPr/>
        <p:txBody>
          <a:bodyPr rtlCol="0">
            <a:normAutofit/>
          </a:bodyPr>
          <a:lstStyle/>
          <a:p>
            <a:pPr rtl="0"/>
            <a:r>
              <a:rPr lang="it-IT" sz="3300" dirty="0"/>
              <a:t>Ancora dal…</a:t>
            </a:r>
          </a:p>
        </p:txBody>
      </p:sp>
      <p:sp>
        <p:nvSpPr>
          <p:cNvPr id="3" name="Segnaposto numero diapositiva 2">
            <a:extLst>
              <a:ext uri="{FF2B5EF4-FFF2-40B4-BE49-F238E27FC236}">
                <a16:creationId xmlns:a16="http://schemas.microsoft.com/office/drawing/2014/main" id="{87725C8C-B6FF-4BEE-B7F0-3DFD7C2734C8}"/>
              </a:ext>
            </a:extLst>
          </p:cNvPr>
          <p:cNvSpPr>
            <a:spLocks noGrp="1"/>
          </p:cNvSpPr>
          <p:nvPr>
            <p:ph type="sldNum" sz="quarter" idx="12"/>
          </p:nvPr>
        </p:nvSpPr>
        <p:spPr>
          <a:xfrm>
            <a:off x="16464722" y="7411413"/>
            <a:ext cx="203687" cy="157308"/>
          </a:xfrm>
        </p:spPr>
        <p:txBody>
          <a:bodyPr rtlCol="0"/>
          <a:lstStyle/>
          <a:p>
            <a:pPr rtl="0"/>
            <a:fld id="{98C0CDE5-970C-4CC4-BF43-0DA127E73E82}" type="slidenum">
              <a:rPr lang="it-IT" smtClean="0"/>
              <a:pPr rtl="0"/>
              <a:t>5</a:t>
            </a:fld>
            <a:endParaRPr lang="it-IT"/>
          </a:p>
        </p:txBody>
      </p:sp>
      <p:sp>
        <p:nvSpPr>
          <p:cNvPr id="16" name="CasellaDiTesto 15">
            <a:extLst>
              <a:ext uri="{FF2B5EF4-FFF2-40B4-BE49-F238E27FC236}">
                <a16:creationId xmlns:a16="http://schemas.microsoft.com/office/drawing/2014/main" id="{AB243334-76E0-B237-8DD3-9161937D0136}"/>
              </a:ext>
            </a:extLst>
          </p:cNvPr>
          <p:cNvSpPr txBox="1"/>
          <p:nvPr/>
        </p:nvSpPr>
        <p:spPr>
          <a:xfrm>
            <a:off x="145458" y="2191159"/>
            <a:ext cx="3081588" cy="923330"/>
          </a:xfrm>
          <a:prstGeom prst="rect">
            <a:avLst/>
          </a:prstGeom>
          <a:noFill/>
        </p:spPr>
        <p:txBody>
          <a:bodyPr wrap="square" rtlCol="0">
            <a:spAutoFit/>
          </a:bodyPr>
          <a:lstStyle/>
          <a:p>
            <a:pPr algn="just"/>
            <a:r>
              <a:rPr lang="it-IT" dirty="0"/>
              <a:t>«Non rimandare il lavoro di oggi a domani perché domani avrai altro da fare».</a:t>
            </a:r>
          </a:p>
        </p:txBody>
      </p:sp>
      <p:graphicFrame>
        <p:nvGraphicFramePr>
          <p:cNvPr id="18" name="Segnaposto immagine 17">
            <a:extLst>
              <a:ext uri="{FF2B5EF4-FFF2-40B4-BE49-F238E27FC236}">
                <a16:creationId xmlns:a16="http://schemas.microsoft.com/office/drawing/2014/main" id="{D545D06C-9182-6412-4C93-9714E9A51AF9}"/>
              </a:ext>
            </a:extLst>
          </p:cNvPr>
          <p:cNvGraphicFramePr>
            <a:graphicFrameLocks noGrp="1"/>
          </p:cNvGraphicFramePr>
          <p:nvPr>
            <p:ph type="pic" idx="1"/>
            <p:extLst>
              <p:ext uri="{D42A27DB-BD31-4B8C-83A1-F6EECF244321}">
                <p14:modId xmlns:p14="http://schemas.microsoft.com/office/powerpoint/2010/main" val="3308597849"/>
              </p:ext>
            </p:extLst>
          </p:nvPr>
        </p:nvGraphicFramePr>
        <p:xfrm>
          <a:off x="3703978" y="1"/>
          <a:ext cx="8495014" cy="568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ma 18">
            <a:extLst>
              <a:ext uri="{FF2B5EF4-FFF2-40B4-BE49-F238E27FC236}">
                <a16:creationId xmlns:a16="http://schemas.microsoft.com/office/drawing/2014/main" id="{AD76708F-E017-B260-2DCF-A06F3657CFBA}"/>
              </a:ext>
            </a:extLst>
          </p:cNvPr>
          <p:cNvGraphicFramePr/>
          <p:nvPr>
            <p:extLst>
              <p:ext uri="{D42A27DB-BD31-4B8C-83A1-F6EECF244321}">
                <p14:modId xmlns:p14="http://schemas.microsoft.com/office/powerpoint/2010/main" val="2738550090"/>
              </p:ext>
            </p:extLst>
          </p:nvPr>
        </p:nvGraphicFramePr>
        <p:xfrm>
          <a:off x="4147460" y="206830"/>
          <a:ext cx="8051532" cy="4071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CasellaDiTesto 19">
            <a:extLst>
              <a:ext uri="{FF2B5EF4-FFF2-40B4-BE49-F238E27FC236}">
                <a16:creationId xmlns:a16="http://schemas.microsoft.com/office/drawing/2014/main" id="{EE130AE0-5744-43FE-D8DE-1219274154DA}"/>
              </a:ext>
            </a:extLst>
          </p:cNvPr>
          <p:cNvSpPr txBox="1"/>
          <p:nvPr/>
        </p:nvSpPr>
        <p:spPr>
          <a:xfrm>
            <a:off x="184141" y="3242261"/>
            <a:ext cx="1817239" cy="923330"/>
          </a:xfrm>
          <a:prstGeom prst="rect">
            <a:avLst/>
          </a:prstGeom>
          <a:noFill/>
        </p:spPr>
        <p:txBody>
          <a:bodyPr wrap="square" rtlCol="0">
            <a:spAutoFit/>
          </a:bodyPr>
          <a:lstStyle/>
          <a:p>
            <a:pPr algn="just"/>
            <a:r>
              <a:rPr lang="it-IT" dirty="0"/>
              <a:t>«La pazienza è la strada per il successo».</a:t>
            </a:r>
          </a:p>
        </p:txBody>
      </p:sp>
      <p:sp>
        <p:nvSpPr>
          <p:cNvPr id="21" name="CasellaDiTesto 20">
            <a:extLst>
              <a:ext uri="{FF2B5EF4-FFF2-40B4-BE49-F238E27FC236}">
                <a16:creationId xmlns:a16="http://schemas.microsoft.com/office/drawing/2014/main" id="{640266AE-FBC4-2AAB-D87F-713BB33D9C1D}"/>
              </a:ext>
            </a:extLst>
          </p:cNvPr>
          <p:cNvSpPr txBox="1"/>
          <p:nvPr/>
        </p:nvSpPr>
        <p:spPr>
          <a:xfrm>
            <a:off x="1505874" y="4204127"/>
            <a:ext cx="2293594" cy="923330"/>
          </a:xfrm>
          <a:prstGeom prst="rect">
            <a:avLst/>
          </a:prstGeom>
          <a:noFill/>
        </p:spPr>
        <p:txBody>
          <a:bodyPr wrap="square" rtlCol="0">
            <a:spAutoFit/>
          </a:bodyPr>
          <a:lstStyle/>
          <a:p>
            <a:pPr algn="just"/>
            <a:r>
              <a:rPr lang="it-IT" dirty="0"/>
              <a:t>«Non promettere mai a qualcuno qualcosa che poi non farai».</a:t>
            </a:r>
          </a:p>
        </p:txBody>
      </p:sp>
      <p:sp>
        <p:nvSpPr>
          <p:cNvPr id="22" name="CasellaDiTesto 21">
            <a:extLst>
              <a:ext uri="{FF2B5EF4-FFF2-40B4-BE49-F238E27FC236}">
                <a16:creationId xmlns:a16="http://schemas.microsoft.com/office/drawing/2014/main" id="{F5C79207-6884-7BCD-6870-224B1FB29B4B}"/>
              </a:ext>
            </a:extLst>
          </p:cNvPr>
          <p:cNvSpPr txBox="1"/>
          <p:nvPr/>
        </p:nvSpPr>
        <p:spPr>
          <a:xfrm>
            <a:off x="3379084" y="5707658"/>
            <a:ext cx="2250002" cy="1200329"/>
          </a:xfrm>
          <a:prstGeom prst="rect">
            <a:avLst/>
          </a:prstGeom>
          <a:noFill/>
        </p:spPr>
        <p:txBody>
          <a:bodyPr wrap="square" rtlCol="0">
            <a:spAutoFit/>
          </a:bodyPr>
          <a:lstStyle/>
          <a:p>
            <a:pPr algn="just"/>
            <a:r>
              <a:rPr lang="it-IT" dirty="0"/>
              <a:t>«Le persone più ricche sono coloro che si accontentano di ciò che hanno».</a:t>
            </a:r>
          </a:p>
        </p:txBody>
      </p:sp>
      <p:sp>
        <p:nvSpPr>
          <p:cNvPr id="23" name="CasellaDiTesto 22">
            <a:extLst>
              <a:ext uri="{FF2B5EF4-FFF2-40B4-BE49-F238E27FC236}">
                <a16:creationId xmlns:a16="http://schemas.microsoft.com/office/drawing/2014/main" id="{9BB61E38-CD37-6549-2AB4-603B41E1B190}"/>
              </a:ext>
            </a:extLst>
          </p:cNvPr>
          <p:cNvSpPr txBox="1"/>
          <p:nvPr/>
        </p:nvSpPr>
        <p:spPr>
          <a:xfrm>
            <a:off x="6096000" y="5440540"/>
            <a:ext cx="2558143" cy="923330"/>
          </a:xfrm>
          <a:prstGeom prst="rect">
            <a:avLst/>
          </a:prstGeom>
          <a:noFill/>
        </p:spPr>
        <p:txBody>
          <a:bodyPr wrap="square" rtlCol="0">
            <a:spAutoFit/>
          </a:bodyPr>
          <a:lstStyle/>
          <a:p>
            <a:pPr algn="just"/>
            <a:r>
              <a:rPr lang="it-IT" dirty="0"/>
              <a:t>«L’istruzione è il passaporto per il futuro».</a:t>
            </a:r>
          </a:p>
        </p:txBody>
      </p:sp>
      <p:sp>
        <p:nvSpPr>
          <p:cNvPr id="24" name="CasellaDiTesto 23">
            <a:extLst>
              <a:ext uri="{FF2B5EF4-FFF2-40B4-BE49-F238E27FC236}">
                <a16:creationId xmlns:a16="http://schemas.microsoft.com/office/drawing/2014/main" id="{3B65046C-31A7-DDE5-C4A3-CD67DE2A1B1D}"/>
              </a:ext>
            </a:extLst>
          </p:cNvPr>
          <p:cNvSpPr txBox="1"/>
          <p:nvPr/>
        </p:nvSpPr>
        <p:spPr>
          <a:xfrm>
            <a:off x="8926430" y="5103674"/>
            <a:ext cx="2027434" cy="1200329"/>
          </a:xfrm>
          <a:prstGeom prst="rect">
            <a:avLst/>
          </a:prstGeom>
          <a:noFill/>
        </p:spPr>
        <p:txBody>
          <a:bodyPr wrap="square" rtlCol="0">
            <a:spAutoFit/>
          </a:bodyPr>
          <a:lstStyle/>
          <a:p>
            <a:pPr algn="just"/>
            <a:r>
              <a:rPr lang="it-IT" dirty="0"/>
              <a:t>«Il tempo è come una spada: se non lo tagli, sarà lui a tagliare te».</a:t>
            </a:r>
          </a:p>
        </p:txBody>
      </p:sp>
      <p:sp>
        <p:nvSpPr>
          <p:cNvPr id="25" name="CasellaDiTesto 24">
            <a:extLst>
              <a:ext uri="{FF2B5EF4-FFF2-40B4-BE49-F238E27FC236}">
                <a16:creationId xmlns:a16="http://schemas.microsoft.com/office/drawing/2014/main" id="{9EFEAEA5-B478-5667-D9C7-8FC57578CBD5}"/>
              </a:ext>
            </a:extLst>
          </p:cNvPr>
          <p:cNvSpPr txBox="1"/>
          <p:nvPr/>
        </p:nvSpPr>
        <p:spPr>
          <a:xfrm>
            <a:off x="61417" y="5510199"/>
            <a:ext cx="2888915" cy="1200329"/>
          </a:xfrm>
          <a:prstGeom prst="rect">
            <a:avLst/>
          </a:prstGeom>
          <a:noFill/>
        </p:spPr>
        <p:txBody>
          <a:bodyPr wrap="square" rtlCol="0">
            <a:spAutoFit/>
          </a:bodyPr>
          <a:lstStyle/>
          <a:p>
            <a:pPr algn="just"/>
            <a:r>
              <a:rPr lang="it-IT" dirty="0"/>
              <a:t>«La bellezza non sono gli abiti che ci abbelliscono, ma la conoscenza e l’educazione».</a:t>
            </a:r>
          </a:p>
        </p:txBody>
      </p:sp>
      <p:pic>
        <p:nvPicPr>
          <p:cNvPr id="5138" name="Picture 18" descr="Vestiti Per Bambini Vettoriali, Illustrazioni e Clipart">
            <a:extLst>
              <a:ext uri="{FF2B5EF4-FFF2-40B4-BE49-F238E27FC236}">
                <a16:creationId xmlns:a16="http://schemas.microsoft.com/office/drawing/2014/main" id="{739855FC-9F48-2FC7-3E5F-71568DA078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204" y="4145330"/>
            <a:ext cx="1052053" cy="120032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Passport Face Vettoriali, Illustrazioni e Clipart">
            <a:extLst>
              <a:ext uri="{FF2B5EF4-FFF2-40B4-BE49-F238E27FC236}">
                <a16:creationId xmlns:a16="http://schemas.microsoft.com/office/drawing/2014/main" id="{27BEDC07-E169-3BC2-B1BF-22FACCA025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8114" y="6192316"/>
            <a:ext cx="1254782" cy="587342"/>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Filastrocca porta pazienza | portalebambini.it &amp; Storiellando - YouTube">
            <a:extLst>
              <a:ext uri="{FF2B5EF4-FFF2-40B4-BE49-F238E27FC236}">
                <a16:creationId xmlns:a16="http://schemas.microsoft.com/office/drawing/2014/main" id="{5DD089C0-9F9D-EF61-5D53-E26528A162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23927">
            <a:off x="2104929" y="3131772"/>
            <a:ext cx="14287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Clessidra Tempo Ticchettio Clipart, Clipart Di Clessidra, Tempo, Vintage ▾  File PNG e PSD per download gratuito">
            <a:extLst>
              <a:ext uri="{FF2B5EF4-FFF2-40B4-BE49-F238E27FC236}">
                <a16:creationId xmlns:a16="http://schemas.microsoft.com/office/drawing/2014/main" id="{F4BF23D1-0BB8-8F21-8BF4-A4D6756DEA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414231">
            <a:off x="11032725" y="4762336"/>
            <a:ext cx="1017761" cy="9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57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45AB00-1C5C-4EB0-B93F-C03AB7A9BC6F}"/>
              </a:ext>
            </a:extLst>
          </p:cNvPr>
          <p:cNvSpPr>
            <a:spLocks noGrp="1"/>
          </p:cNvSpPr>
          <p:nvPr>
            <p:ph type="title"/>
          </p:nvPr>
        </p:nvSpPr>
        <p:spPr/>
        <p:txBody>
          <a:bodyPr rtlCol="0">
            <a:normAutofit/>
          </a:bodyPr>
          <a:lstStyle/>
          <a:p>
            <a:pPr rtl="0"/>
            <a:r>
              <a:rPr lang="it-IT" sz="3200" dirty="0">
                <a:solidFill>
                  <a:srgbClr val="00B050"/>
                </a:solidFill>
                <a:latin typeface="Aptos ExtraBold" panose="020F0502020204030204" pitchFamily="34" charset="0"/>
                <a:cs typeface="Aharoni" panose="020F0502020204030204" pitchFamily="2" charset="-79"/>
              </a:rPr>
              <a:t>   Dal Burkina Faso</a:t>
            </a:r>
          </a:p>
        </p:txBody>
      </p:sp>
      <p:pic>
        <p:nvPicPr>
          <p:cNvPr id="6148" name="Picture 4" descr="Burkina Faso Children Cliparts, Stock Vector and Royalty Free Burkina Faso  Children Illustrations">
            <a:extLst>
              <a:ext uri="{FF2B5EF4-FFF2-40B4-BE49-F238E27FC236}">
                <a16:creationId xmlns:a16="http://schemas.microsoft.com/office/drawing/2014/main" id="{CADF2D4F-652B-EC55-7B68-3B498D033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439" y="4755239"/>
            <a:ext cx="2190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age 5 | Burkina faso old Vectors &amp; Illustrations for Free Download |  Freepik">
            <a:extLst>
              <a:ext uri="{FF2B5EF4-FFF2-40B4-BE49-F238E27FC236}">
                <a16:creationId xmlns:a16="http://schemas.microsoft.com/office/drawing/2014/main" id="{6C29F0B6-7833-4CAA-2569-AFE730FBC22E}"/>
              </a:ext>
            </a:extLst>
          </p:cNvPr>
          <p:cNvPicPr>
            <a:picLocks noGrp="1" noChangeAspect="1" noChangeArrowheads="1"/>
          </p:cNvPicPr>
          <p:nvPr>
            <p:ph type="media" sz="quarter" idx="13"/>
          </p:nvPr>
        </p:nvPicPr>
        <p:blipFill>
          <a:blip r:embed="rId4">
            <a:extLst>
              <a:ext uri="{28A0092B-C50C-407E-A947-70E740481C1C}">
                <a14:useLocalDpi xmlns:a14="http://schemas.microsoft.com/office/drawing/2010/main" val="0"/>
              </a:ext>
            </a:extLst>
          </a:blip>
          <a:srcRect/>
          <a:stretch>
            <a:fillRect/>
          </a:stretch>
        </p:blipFill>
        <p:spPr bwMode="auto">
          <a:xfrm>
            <a:off x="2830286" y="643722"/>
            <a:ext cx="6008914" cy="3496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sp>
        <p:nvSpPr>
          <p:cNvPr id="8" name="CasellaDiTesto 7">
            <a:extLst>
              <a:ext uri="{FF2B5EF4-FFF2-40B4-BE49-F238E27FC236}">
                <a16:creationId xmlns:a16="http://schemas.microsoft.com/office/drawing/2014/main" id="{67BD6437-5A1D-935C-ADE7-4E21648C79DF}"/>
              </a:ext>
            </a:extLst>
          </p:cNvPr>
          <p:cNvSpPr txBox="1"/>
          <p:nvPr/>
        </p:nvSpPr>
        <p:spPr>
          <a:xfrm>
            <a:off x="234485" y="1155841"/>
            <a:ext cx="2251375" cy="923330"/>
          </a:xfrm>
          <a:prstGeom prst="rect">
            <a:avLst/>
          </a:prstGeom>
          <a:noFill/>
        </p:spPr>
        <p:txBody>
          <a:bodyPr wrap="square" rtlCol="0">
            <a:spAutoFit/>
          </a:bodyPr>
          <a:lstStyle/>
          <a:p>
            <a:pPr algn="just"/>
            <a:r>
              <a:rPr lang="it-IT" dirty="0"/>
              <a:t>«Chi </a:t>
            </a:r>
            <a:r>
              <a:rPr lang="it-IT" dirty="0" err="1"/>
              <a:t>zinze</a:t>
            </a:r>
            <a:r>
              <a:rPr lang="it-IT" dirty="0"/>
              <a:t> </a:t>
            </a:r>
            <a:r>
              <a:rPr lang="it-IT" dirty="0" err="1"/>
              <a:t>gniro</a:t>
            </a:r>
            <a:r>
              <a:rPr lang="it-IT" dirty="0"/>
              <a:t> </a:t>
            </a:r>
            <a:r>
              <a:rPr lang="it-IT" dirty="0" err="1"/>
              <a:t>zecora</a:t>
            </a:r>
            <a:r>
              <a:rPr lang="it-IT" dirty="0"/>
              <a:t> un </a:t>
            </a:r>
            <a:r>
              <a:rPr lang="it-IT" dirty="0" err="1"/>
              <a:t>uonwn</a:t>
            </a:r>
            <a:r>
              <a:rPr lang="it-IT" dirty="0"/>
              <a:t> </a:t>
            </a:r>
            <a:r>
              <a:rPr lang="it-IT" dirty="0" err="1"/>
              <a:t>yebr</a:t>
            </a:r>
            <a:r>
              <a:rPr lang="it-IT" dirty="0"/>
              <a:t>, </a:t>
            </a:r>
            <a:r>
              <a:rPr lang="it-IT" dirty="0" err="1"/>
              <a:t>ga</a:t>
            </a:r>
            <a:r>
              <a:rPr lang="it-IT" dirty="0"/>
              <a:t> </a:t>
            </a:r>
            <a:r>
              <a:rPr lang="it-IT" dirty="0" err="1"/>
              <a:t>binceo</a:t>
            </a:r>
            <a:r>
              <a:rPr lang="it-IT" dirty="0"/>
              <a:t>».</a:t>
            </a:r>
          </a:p>
        </p:txBody>
      </p:sp>
      <p:sp>
        <p:nvSpPr>
          <p:cNvPr id="9" name="CasellaDiTesto 8">
            <a:extLst>
              <a:ext uri="{FF2B5EF4-FFF2-40B4-BE49-F238E27FC236}">
                <a16:creationId xmlns:a16="http://schemas.microsoft.com/office/drawing/2014/main" id="{EDE37944-AE87-5F4B-C64E-01D58712D966}"/>
              </a:ext>
            </a:extLst>
          </p:cNvPr>
          <p:cNvSpPr txBox="1"/>
          <p:nvPr/>
        </p:nvSpPr>
        <p:spPr>
          <a:xfrm>
            <a:off x="123661" y="5528221"/>
            <a:ext cx="2362200" cy="1200329"/>
          </a:xfrm>
          <a:prstGeom prst="rect">
            <a:avLst/>
          </a:prstGeom>
          <a:noFill/>
        </p:spPr>
        <p:txBody>
          <a:bodyPr wrap="square" rtlCol="0">
            <a:spAutoFit/>
          </a:bodyPr>
          <a:lstStyle/>
          <a:p>
            <a:pPr algn="just"/>
            <a:r>
              <a:rPr lang="it-IT" dirty="0"/>
              <a:t>«Se le formiche si mettono d’accordo, possono spostare un elefante».</a:t>
            </a:r>
          </a:p>
        </p:txBody>
      </p:sp>
      <p:sp>
        <p:nvSpPr>
          <p:cNvPr id="10" name="CasellaDiTesto 9">
            <a:extLst>
              <a:ext uri="{FF2B5EF4-FFF2-40B4-BE49-F238E27FC236}">
                <a16:creationId xmlns:a16="http://schemas.microsoft.com/office/drawing/2014/main" id="{9E6346CE-DA1C-DEB5-B383-C673EBECE830}"/>
              </a:ext>
            </a:extLst>
          </p:cNvPr>
          <p:cNvSpPr txBox="1"/>
          <p:nvPr/>
        </p:nvSpPr>
        <p:spPr>
          <a:xfrm>
            <a:off x="8992960" y="689503"/>
            <a:ext cx="1883229" cy="646331"/>
          </a:xfrm>
          <a:prstGeom prst="rect">
            <a:avLst/>
          </a:prstGeom>
          <a:noFill/>
        </p:spPr>
        <p:txBody>
          <a:bodyPr wrap="square" rtlCol="0">
            <a:spAutoFit/>
          </a:bodyPr>
          <a:lstStyle/>
          <a:p>
            <a:pPr algn="just"/>
            <a:r>
              <a:rPr lang="it-IT" dirty="0"/>
              <a:t>«</a:t>
            </a:r>
            <a:r>
              <a:rPr lang="it-IT" dirty="0" err="1"/>
              <a:t>Wo</a:t>
            </a:r>
            <a:r>
              <a:rPr lang="it-IT" dirty="0"/>
              <a:t> ca co ma </a:t>
            </a:r>
            <a:r>
              <a:rPr lang="it-IT" dirty="0" err="1"/>
              <a:t>gnisi</a:t>
            </a:r>
            <a:r>
              <a:rPr lang="it-IT" dirty="0"/>
              <a:t> </a:t>
            </a:r>
            <a:r>
              <a:rPr lang="it-IT" dirty="0" err="1"/>
              <a:t>gorce</a:t>
            </a:r>
            <a:r>
              <a:rPr lang="it-IT" dirty="0"/>
              <a:t>».</a:t>
            </a:r>
          </a:p>
        </p:txBody>
      </p:sp>
      <p:sp>
        <p:nvSpPr>
          <p:cNvPr id="11" name="CasellaDiTesto 10">
            <a:extLst>
              <a:ext uri="{FF2B5EF4-FFF2-40B4-BE49-F238E27FC236}">
                <a16:creationId xmlns:a16="http://schemas.microsoft.com/office/drawing/2014/main" id="{A14B8B50-5DD9-E99F-C0ED-9ADC1031D6B2}"/>
              </a:ext>
            </a:extLst>
          </p:cNvPr>
          <p:cNvSpPr txBox="1"/>
          <p:nvPr/>
        </p:nvSpPr>
        <p:spPr>
          <a:xfrm>
            <a:off x="9361714" y="3617223"/>
            <a:ext cx="2426153" cy="646331"/>
          </a:xfrm>
          <a:prstGeom prst="rect">
            <a:avLst/>
          </a:prstGeom>
          <a:noFill/>
        </p:spPr>
        <p:txBody>
          <a:bodyPr wrap="square" rtlCol="0">
            <a:spAutoFit/>
          </a:bodyPr>
          <a:lstStyle/>
          <a:p>
            <a:pPr algn="just"/>
            <a:r>
              <a:rPr lang="it-IT" dirty="0"/>
              <a:t>«Unendo le mani si può raccogliere la farina».</a:t>
            </a:r>
          </a:p>
        </p:txBody>
      </p:sp>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58" name="Picture 14" descr="Formiche Vettoriali, Illustrazioni e Clipart">
            <a:extLst>
              <a:ext uri="{FF2B5EF4-FFF2-40B4-BE49-F238E27FC236}">
                <a16:creationId xmlns:a16="http://schemas.microsoft.com/office/drawing/2014/main" id="{6266901D-5299-1A6A-F3C9-FC9E9E20B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674" y="3671121"/>
            <a:ext cx="1983239" cy="169336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23,848,927 Mani unite Illustrazioni Stock | Depositphotos">
            <a:extLst>
              <a:ext uri="{FF2B5EF4-FFF2-40B4-BE49-F238E27FC236}">
                <a16:creationId xmlns:a16="http://schemas.microsoft.com/office/drawing/2014/main" id="{E118A776-BF5C-94C0-7C81-691E634BE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0513" y="1870247"/>
            <a:ext cx="2029743" cy="170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6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45AB00-1C5C-4EB0-B93F-C03AB7A9BC6F}"/>
              </a:ext>
            </a:extLst>
          </p:cNvPr>
          <p:cNvSpPr>
            <a:spLocks noGrp="1"/>
          </p:cNvSpPr>
          <p:nvPr>
            <p:ph type="title"/>
          </p:nvPr>
        </p:nvSpPr>
        <p:spPr>
          <a:xfrm>
            <a:off x="5557774" y="419303"/>
            <a:ext cx="3968496" cy="832104"/>
          </a:xfrm>
        </p:spPr>
        <p:txBody>
          <a:bodyPr rtlCol="0">
            <a:normAutofit fontScale="90000"/>
          </a:bodyPr>
          <a:lstStyle/>
          <a:p>
            <a:pPr algn="ctr" rtl="0"/>
            <a:r>
              <a:rPr lang="it-IT" sz="3200" dirty="0">
                <a:solidFill>
                  <a:srgbClr val="00B050"/>
                </a:solidFill>
                <a:latin typeface="Aptos ExtraBold" panose="020F0502020204030204" pitchFamily="34" charset="0"/>
                <a:cs typeface="Aharoni" panose="020F0502020204030204" pitchFamily="2" charset="-79"/>
              </a:rPr>
              <a:t>   Dalla Repubblica Dominicana</a:t>
            </a:r>
          </a:p>
        </p:txBody>
      </p:sp>
      <p:sp>
        <p:nvSpPr>
          <p:cNvPr id="8" name="CasellaDiTesto 7">
            <a:extLst>
              <a:ext uri="{FF2B5EF4-FFF2-40B4-BE49-F238E27FC236}">
                <a16:creationId xmlns:a16="http://schemas.microsoft.com/office/drawing/2014/main" id="{67BD6437-5A1D-935C-ADE7-4E21648C79DF}"/>
              </a:ext>
            </a:extLst>
          </p:cNvPr>
          <p:cNvSpPr txBox="1"/>
          <p:nvPr/>
        </p:nvSpPr>
        <p:spPr>
          <a:xfrm>
            <a:off x="521251" y="522276"/>
            <a:ext cx="3065227" cy="646331"/>
          </a:xfrm>
          <a:prstGeom prst="rect">
            <a:avLst/>
          </a:prstGeom>
          <a:noFill/>
        </p:spPr>
        <p:txBody>
          <a:bodyPr wrap="square" rtlCol="0">
            <a:spAutoFit/>
          </a:bodyPr>
          <a:lstStyle/>
          <a:p>
            <a:pPr algn="just"/>
            <a:r>
              <a:rPr lang="it-IT" dirty="0"/>
              <a:t>«El </a:t>
            </a:r>
            <a:r>
              <a:rPr lang="it-IT" dirty="0" err="1"/>
              <a:t>que</a:t>
            </a:r>
            <a:r>
              <a:rPr lang="it-IT" dirty="0"/>
              <a:t> no corre, </a:t>
            </a:r>
            <a:r>
              <a:rPr lang="it-IT" dirty="0" err="1"/>
              <a:t>vuela</a:t>
            </a:r>
            <a:r>
              <a:rPr lang="it-IT" dirty="0"/>
              <a:t>».</a:t>
            </a:r>
          </a:p>
          <a:p>
            <a:pPr algn="just"/>
            <a:r>
              <a:rPr lang="it-IT" dirty="0"/>
              <a:t>«Chi dorme, non piglia pesci».</a:t>
            </a:r>
          </a:p>
        </p:txBody>
      </p:sp>
      <p:sp>
        <p:nvSpPr>
          <p:cNvPr id="9" name="CasellaDiTesto 8">
            <a:extLst>
              <a:ext uri="{FF2B5EF4-FFF2-40B4-BE49-F238E27FC236}">
                <a16:creationId xmlns:a16="http://schemas.microsoft.com/office/drawing/2014/main" id="{EDE37944-AE87-5F4B-C64E-01D58712D966}"/>
              </a:ext>
            </a:extLst>
          </p:cNvPr>
          <p:cNvSpPr txBox="1"/>
          <p:nvPr/>
        </p:nvSpPr>
        <p:spPr>
          <a:xfrm>
            <a:off x="123660" y="5528221"/>
            <a:ext cx="3462819" cy="923330"/>
          </a:xfrm>
          <a:prstGeom prst="rect">
            <a:avLst/>
          </a:prstGeom>
          <a:noFill/>
        </p:spPr>
        <p:txBody>
          <a:bodyPr wrap="square" rtlCol="0">
            <a:spAutoFit/>
          </a:bodyPr>
          <a:lstStyle/>
          <a:p>
            <a:pPr algn="just"/>
            <a:r>
              <a:rPr lang="it-IT" dirty="0"/>
              <a:t>«</a:t>
            </a:r>
            <a:r>
              <a:rPr lang="it-IT" dirty="0" err="1"/>
              <a:t>Quien</a:t>
            </a:r>
            <a:r>
              <a:rPr lang="it-IT" dirty="0"/>
              <a:t> se </a:t>
            </a:r>
            <a:r>
              <a:rPr lang="it-IT" dirty="0" err="1"/>
              <a:t>fue</a:t>
            </a:r>
            <a:r>
              <a:rPr lang="it-IT" dirty="0"/>
              <a:t> a Sevilla».</a:t>
            </a:r>
          </a:p>
          <a:p>
            <a:pPr algn="just"/>
            <a:r>
              <a:rPr lang="it-IT" dirty="0"/>
              <a:t>«Chi va a Roma, perde la poltrona».</a:t>
            </a:r>
          </a:p>
        </p:txBody>
      </p:sp>
      <p:sp>
        <p:nvSpPr>
          <p:cNvPr id="10" name="CasellaDiTesto 9">
            <a:extLst>
              <a:ext uri="{FF2B5EF4-FFF2-40B4-BE49-F238E27FC236}">
                <a16:creationId xmlns:a16="http://schemas.microsoft.com/office/drawing/2014/main" id="{9E6346CE-DA1C-DEB5-B383-C673EBECE830}"/>
              </a:ext>
            </a:extLst>
          </p:cNvPr>
          <p:cNvSpPr txBox="1"/>
          <p:nvPr/>
        </p:nvSpPr>
        <p:spPr>
          <a:xfrm>
            <a:off x="4733441" y="2828835"/>
            <a:ext cx="2302724" cy="1200329"/>
          </a:xfrm>
          <a:prstGeom prst="rect">
            <a:avLst/>
          </a:prstGeom>
          <a:noFill/>
        </p:spPr>
        <p:txBody>
          <a:bodyPr wrap="square" rtlCol="0">
            <a:spAutoFit/>
          </a:bodyPr>
          <a:lstStyle/>
          <a:p>
            <a:pPr algn="just"/>
            <a:r>
              <a:rPr lang="it-IT" dirty="0"/>
              <a:t>«No </a:t>
            </a:r>
            <a:r>
              <a:rPr lang="it-IT" dirty="0" err="1"/>
              <a:t>hay</a:t>
            </a:r>
            <a:r>
              <a:rPr lang="it-IT" dirty="0"/>
              <a:t> mal </a:t>
            </a:r>
            <a:r>
              <a:rPr lang="it-IT" dirty="0" err="1"/>
              <a:t>que</a:t>
            </a:r>
            <a:r>
              <a:rPr lang="it-IT" dirty="0"/>
              <a:t> por </a:t>
            </a:r>
            <a:r>
              <a:rPr lang="it-IT" dirty="0" err="1"/>
              <a:t>bien</a:t>
            </a:r>
            <a:r>
              <a:rPr lang="it-IT" dirty="0"/>
              <a:t> no venga».</a:t>
            </a:r>
          </a:p>
          <a:p>
            <a:pPr algn="just"/>
            <a:r>
              <a:rPr lang="it-IT" dirty="0"/>
              <a:t>«Non tutto il male, viene per nuocere».</a:t>
            </a:r>
          </a:p>
        </p:txBody>
      </p:sp>
      <p:sp>
        <p:nvSpPr>
          <p:cNvPr id="13" name="Figura a mano libera: forma 12">
            <a:extLst>
              <a:ext uri="{FF2B5EF4-FFF2-40B4-BE49-F238E27FC236}">
                <a16:creationId xmlns:a16="http://schemas.microsoft.com/office/drawing/2014/main" id="{A3E9F70E-D303-6670-BFBE-5D49E59D32BE}"/>
              </a:ext>
            </a:extLst>
          </p:cNvPr>
          <p:cNvSpPr/>
          <p:nvPr/>
        </p:nvSpPr>
        <p:spPr>
          <a:xfrm>
            <a:off x="1665514" y="2373086"/>
            <a:ext cx="587829" cy="698571"/>
          </a:xfrm>
          <a:custGeom>
            <a:avLst/>
            <a:gdLst>
              <a:gd name="connsiteX0" fmla="*/ 0 w 587829"/>
              <a:gd name="connsiteY0" fmla="*/ 0 h 698571"/>
              <a:gd name="connsiteX1" fmla="*/ 76200 w 587829"/>
              <a:gd name="connsiteY1" fmla="*/ 457200 h 698571"/>
              <a:gd name="connsiteX2" fmla="*/ 87086 w 587829"/>
              <a:gd name="connsiteY2" fmla="*/ 533400 h 698571"/>
              <a:gd name="connsiteX3" fmla="*/ 283029 w 587829"/>
              <a:gd name="connsiteY3" fmla="*/ 653143 h 698571"/>
              <a:gd name="connsiteX4" fmla="*/ 402772 w 587829"/>
              <a:gd name="connsiteY4" fmla="*/ 696685 h 698571"/>
              <a:gd name="connsiteX5" fmla="*/ 587829 w 587829"/>
              <a:gd name="connsiteY5" fmla="*/ 576943 h 6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9" h="698571">
                <a:moveTo>
                  <a:pt x="0" y="0"/>
                </a:moveTo>
                <a:cubicBezTo>
                  <a:pt x="25400" y="152400"/>
                  <a:pt x="51305" y="304717"/>
                  <a:pt x="76200" y="457200"/>
                </a:cubicBezTo>
                <a:cubicBezTo>
                  <a:pt x="80334" y="482523"/>
                  <a:pt x="68460" y="515754"/>
                  <a:pt x="87086" y="533400"/>
                </a:cubicBezTo>
                <a:cubicBezTo>
                  <a:pt x="142654" y="586043"/>
                  <a:pt x="215040" y="617977"/>
                  <a:pt x="283029" y="653143"/>
                </a:cubicBezTo>
                <a:cubicBezTo>
                  <a:pt x="320753" y="672655"/>
                  <a:pt x="361569" y="706986"/>
                  <a:pt x="402772" y="696685"/>
                </a:cubicBezTo>
                <a:cubicBezTo>
                  <a:pt x="474051" y="678865"/>
                  <a:pt x="526143" y="616857"/>
                  <a:pt x="587829" y="5769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2" name="Picture 4" descr="590 Santo Domingo Repubblica Dominicana Illustrazioni stock, grafiche  vettoriali royalty-free e clip art - iStock">
            <a:extLst>
              <a:ext uri="{FF2B5EF4-FFF2-40B4-BE49-F238E27FC236}">
                <a16:creationId xmlns:a16="http://schemas.microsoft.com/office/drawing/2014/main" id="{2BB03AA4-F1CD-3677-C518-CF5F45FF79A9}"/>
              </a:ext>
            </a:extLst>
          </p:cNvPr>
          <p:cNvPicPr>
            <a:picLocks noGrp="1" noChangeAspect="1" noChangeArrowheads="1"/>
          </p:cNvPicPr>
          <p:nvPr>
            <p:ph type="media" sz="quarter" idx="13"/>
          </p:nvPr>
        </p:nvPicPr>
        <p:blipFill>
          <a:blip r:embed="rId3">
            <a:extLst>
              <a:ext uri="{28A0092B-C50C-407E-A947-70E740481C1C}">
                <a14:useLocalDpi xmlns:a14="http://schemas.microsoft.com/office/drawing/2010/main" val="0"/>
              </a:ext>
            </a:extLst>
          </a:blip>
          <a:srcRect/>
          <a:stretch>
            <a:fillRect/>
          </a:stretch>
        </p:blipFill>
        <p:spPr bwMode="auto">
          <a:xfrm>
            <a:off x="7630161" y="1879600"/>
            <a:ext cx="4090010" cy="38201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wnload gratuito di Clipart di Bubbling Cartoon pesce clip art | FreeImages">
            <a:extLst>
              <a:ext uri="{FF2B5EF4-FFF2-40B4-BE49-F238E27FC236}">
                <a16:creationId xmlns:a16="http://schemas.microsoft.com/office/drawing/2014/main" id="{BFAC83B1-FFDE-A839-EAB5-2532C759B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6302">
            <a:off x="3162385" y="1484204"/>
            <a:ext cx="1024524" cy="782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ttoriale stockCarino Bambino Dormire Cuscino Cartone Animato di  ©lawangdesign #181943266">
            <a:extLst>
              <a:ext uri="{FF2B5EF4-FFF2-40B4-BE49-F238E27FC236}">
                <a16:creationId xmlns:a16="http://schemas.microsoft.com/office/drawing/2014/main" id="{DFC2C74E-C7A6-47C4-E66C-0D8E4B824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00718">
            <a:off x="529443" y="1560497"/>
            <a:ext cx="1919720" cy="14088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600 Poltrona Re Illustrazioni stock, grafiche vettoriali royalty-free e clip  art - iStock">
            <a:extLst>
              <a:ext uri="{FF2B5EF4-FFF2-40B4-BE49-F238E27FC236}">
                <a16:creationId xmlns:a16="http://schemas.microsoft.com/office/drawing/2014/main" id="{AA00B5B5-4B60-F503-8E8C-EA5BB8E38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5514" y="3217408"/>
            <a:ext cx="2185126" cy="2075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MINICAN GIRL (CHICA DOMINICANA) WITH FLAG STICKER. BANDERA DOMINICANA. |  eBay">
            <a:extLst>
              <a:ext uri="{FF2B5EF4-FFF2-40B4-BE49-F238E27FC236}">
                <a16:creationId xmlns:a16="http://schemas.microsoft.com/office/drawing/2014/main" id="{C530C9FF-7EE1-5DCE-9AC8-986A27C27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1120" y="4798263"/>
            <a:ext cx="1467367" cy="16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2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98DCA46-603B-4178-8707-30E192CE6B8D}"/>
              </a:ext>
            </a:extLst>
          </p:cNvPr>
          <p:cNvSpPr>
            <a:spLocks noGrp="1"/>
          </p:cNvSpPr>
          <p:nvPr>
            <p:ph type="title"/>
          </p:nvPr>
        </p:nvSpPr>
        <p:spPr>
          <a:xfrm rot="21180000">
            <a:off x="364664" y="661481"/>
            <a:ext cx="4391191" cy="1325563"/>
          </a:xfrm>
        </p:spPr>
        <p:txBody>
          <a:bodyPr rtlCol="0" anchor="t">
            <a:normAutofit/>
          </a:bodyPr>
          <a:lstStyle/>
          <a:p>
            <a:pPr rtl="0"/>
            <a:r>
              <a:rPr lang="it-IT" sz="3600" dirty="0"/>
              <a:t>Da Pertica Bassa</a:t>
            </a:r>
          </a:p>
        </p:txBody>
      </p:sp>
      <p:pic>
        <p:nvPicPr>
          <p:cNvPr id="7170" name="Picture 2" descr="Pertica Bassa, la discesa del 1000 Miglia - Luoghi di Rally - Rallyssimo">
            <a:extLst>
              <a:ext uri="{FF2B5EF4-FFF2-40B4-BE49-F238E27FC236}">
                <a16:creationId xmlns:a16="http://schemas.microsoft.com/office/drawing/2014/main" id="{F8C9D2BC-E15C-3A25-66B9-1D04AD42A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262" y="1317172"/>
            <a:ext cx="4224361" cy="354874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7CE59C2-A065-23D3-1490-DF7D8E4A519B}"/>
              </a:ext>
            </a:extLst>
          </p:cNvPr>
          <p:cNvSpPr txBox="1"/>
          <p:nvPr/>
        </p:nvSpPr>
        <p:spPr>
          <a:xfrm>
            <a:off x="119744" y="2433620"/>
            <a:ext cx="1556656" cy="1477328"/>
          </a:xfrm>
          <a:prstGeom prst="rect">
            <a:avLst/>
          </a:prstGeom>
          <a:noFill/>
        </p:spPr>
        <p:txBody>
          <a:bodyPr wrap="square" rtlCol="0">
            <a:spAutoFit/>
          </a:bodyPr>
          <a:lstStyle/>
          <a:p>
            <a:pPr algn="just"/>
            <a:r>
              <a:rPr lang="it-IT" dirty="0"/>
              <a:t>«</a:t>
            </a:r>
            <a:r>
              <a:rPr lang="it-IT" dirty="0" err="1"/>
              <a:t>Quand</a:t>
            </a:r>
            <a:r>
              <a:rPr lang="it-IT" dirty="0"/>
              <a:t> la corna la </a:t>
            </a:r>
            <a:r>
              <a:rPr lang="it-IT" dirty="0" err="1"/>
              <a:t>gha</a:t>
            </a:r>
            <a:r>
              <a:rPr lang="it-IT" dirty="0"/>
              <a:t> </a:t>
            </a:r>
            <a:r>
              <a:rPr lang="it-IT" dirty="0" err="1"/>
              <a:t>el</a:t>
            </a:r>
            <a:r>
              <a:rPr lang="it-IT" dirty="0"/>
              <a:t> </a:t>
            </a:r>
            <a:r>
              <a:rPr lang="it-IT" dirty="0" err="1"/>
              <a:t>capel</a:t>
            </a:r>
            <a:r>
              <a:rPr lang="it-IT" dirty="0"/>
              <a:t>…o </a:t>
            </a:r>
            <a:r>
              <a:rPr lang="it-IT" dirty="0" err="1"/>
              <a:t>chel</a:t>
            </a:r>
            <a:r>
              <a:rPr lang="it-IT" dirty="0"/>
              <a:t> </a:t>
            </a:r>
            <a:r>
              <a:rPr lang="it-IT" dirty="0" err="1"/>
              <a:t>piov</a:t>
            </a:r>
            <a:r>
              <a:rPr lang="it-IT" dirty="0"/>
              <a:t> o </a:t>
            </a:r>
            <a:r>
              <a:rPr lang="it-IT" dirty="0" err="1"/>
              <a:t>chel</a:t>
            </a:r>
            <a:r>
              <a:rPr lang="it-IT" dirty="0"/>
              <a:t> fa bel».</a:t>
            </a:r>
          </a:p>
        </p:txBody>
      </p:sp>
      <p:sp>
        <p:nvSpPr>
          <p:cNvPr id="5" name="CasellaDiTesto 4">
            <a:extLst>
              <a:ext uri="{FF2B5EF4-FFF2-40B4-BE49-F238E27FC236}">
                <a16:creationId xmlns:a16="http://schemas.microsoft.com/office/drawing/2014/main" id="{C4FDD62B-3D3B-A280-5BA0-77003DC617C8}"/>
              </a:ext>
            </a:extLst>
          </p:cNvPr>
          <p:cNvSpPr txBox="1"/>
          <p:nvPr/>
        </p:nvSpPr>
        <p:spPr>
          <a:xfrm>
            <a:off x="2166257" y="5068661"/>
            <a:ext cx="2577804" cy="1477328"/>
          </a:xfrm>
          <a:prstGeom prst="rect">
            <a:avLst/>
          </a:prstGeom>
          <a:noFill/>
        </p:spPr>
        <p:txBody>
          <a:bodyPr wrap="square" rtlCol="0">
            <a:spAutoFit/>
          </a:bodyPr>
          <a:lstStyle/>
          <a:p>
            <a:pPr algn="just"/>
            <a:r>
              <a:rPr lang="it-IT" dirty="0"/>
              <a:t>«Quando la corna </a:t>
            </a:r>
            <a:r>
              <a:rPr lang="it-IT" dirty="0" err="1"/>
              <a:t>blacca</a:t>
            </a:r>
            <a:r>
              <a:rPr lang="it-IT" dirty="0"/>
              <a:t> ha il cappello (Quando la cima della montagna è coperta dalle nuvole)…o piove o fa bello».</a:t>
            </a:r>
          </a:p>
        </p:txBody>
      </p:sp>
      <p:sp>
        <p:nvSpPr>
          <p:cNvPr id="6" name="CasellaDiTesto 5">
            <a:extLst>
              <a:ext uri="{FF2B5EF4-FFF2-40B4-BE49-F238E27FC236}">
                <a16:creationId xmlns:a16="http://schemas.microsoft.com/office/drawing/2014/main" id="{FC3BE423-1077-3402-F215-0FE63CC13BCD}"/>
              </a:ext>
            </a:extLst>
          </p:cNvPr>
          <p:cNvSpPr txBox="1"/>
          <p:nvPr/>
        </p:nvSpPr>
        <p:spPr>
          <a:xfrm>
            <a:off x="9498228" y="1415354"/>
            <a:ext cx="2307772" cy="646331"/>
          </a:xfrm>
          <a:prstGeom prst="rect">
            <a:avLst/>
          </a:prstGeom>
          <a:noFill/>
        </p:spPr>
        <p:txBody>
          <a:bodyPr wrap="square" rtlCol="0">
            <a:spAutoFit/>
          </a:bodyPr>
          <a:lstStyle/>
          <a:p>
            <a:pPr algn="just"/>
            <a:r>
              <a:rPr lang="it-IT" dirty="0"/>
              <a:t>«</a:t>
            </a:r>
            <a:r>
              <a:rPr lang="it-IT" dirty="0" err="1"/>
              <a:t>Piotost</a:t>
            </a:r>
            <a:r>
              <a:rPr lang="it-IT" dirty="0"/>
              <a:t> che </a:t>
            </a:r>
            <a:r>
              <a:rPr lang="it-IT" dirty="0" err="1"/>
              <a:t>negoyt</a:t>
            </a:r>
            <a:r>
              <a:rPr lang="it-IT" dirty="0"/>
              <a:t>, l’è mei </a:t>
            </a:r>
            <a:r>
              <a:rPr lang="it-IT" dirty="0" err="1"/>
              <a:t>piotost</a:t>
            </a:r>
            <a:r>
              <a:rPr lang="it-IT" dirty="0"/>
              <a:t>».</a:t>
            </a:r>
          </a:p>
        </p:txBody>
      </p:sp>
      <p:sp>
        <p:nvSpPr>
          <p:cNvPr id="8" name="CasellaDiTesto 7">
            <a:extLst>
              <a:ext uri="{FF2B5EF4-FFF2-40B4-BE49-F238E27FC236}">
                <a16:creationId xmlns:a16="http://schemas.microsoft.com/office/drawing/2014/main" id="{490B0FD2-10D4-1E1A-41B6-B0654B0BB70F}"/>
              </a:ext>
            </a:extLst>
          </p:cNvPr>
          <p:cNvSpPr txBox="1"/>
          <p:nvPr/>
        </p:nvSpPr>
        <p:spPr>
          <a:xfrm>
            <a:off x="7916683" y="5321126"/>
            <a:ext cx="2307772" cy="1200329"/>
          </a:xfrm>
          <a:prstGeom prst="rect">
            <a:avLst/>
          </a:prstGeom>
          <a:noFill/>
        </p:spPr>
        <p:txBody>
          <a:bodyPr wrap="square" rtlCol="0">
            <a:spAutoFit/>
          </a:bodyPr>
          <a:lstStyle/>
          <a:p>
            <a:pPr algn="just"/>
            <a:r>
              <a:rPr lang="it-IT" dirty="0"/>
              <a:t>«Piuttosto di non avere niente, meglio accontentarsi di quel poco che si ha».</a:t>
            </a:r>
          </a:p>
        </p:txBody>
      </p:sp>
      <p:pic>
        <p:nvPicPr>
          <p:cNvPr id="7172" name="Picture 4" descr="Montagne Con Scogliere E Nuvole, Montagna, Paesaggio, Scogliera Immagine  PNG e clipart per il download gratuito">
            <a:extLst>
              <a:ext uri="{FF2B5EF4-FFF2-40B4-BE49-F238E27FC236}">
                <a16:creationId xmlns:a16="http://schemas.microsoft.com/office/drawing/2014/main" id="{567E1E14-3818-EAA6-C39F-6C4B2AAF9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28" y="2172961"/>
            <a:ext cx="257780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Ombrello Tempesta Piovere - Immagini gratis su Pixabay - Pixabay">
            <a:extLst>
              <a:ext uri="{FF2B5EF4-FFF2-40B4-BE49-F238E27FC236}">
                <a16:creationId xmlns:a16="http://schemas.microsoft.com/office/drawing/2014/main" id="{70A1B762-B13D-1BF6-DCD6-947CB8C06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9938">
            <a:off x="5156131" y="5106091"/>
            <a:ext cx="1682950" cy="145948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3,800+ Smiling Sun Clipart Stock Illustrations, Royalty-Free Vector  Graphics &amp; Clip Art - iStock">
            <a:extLst>
              <a:ext uri="{FF2B5EF4-FFF2-40B4-BE49-F238E27FC236}">
                <a16:creationId xmlns:a16="http://schemas.microsoft.com/office/drawing/2014/main" id="{B6D34F61-8FBD-761B-4481-968951838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0859">
            <a:off x="493538" y="5286349"/>
            <a:ext cx="1471951" cy="126988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magini Di Felicità">
            <a:extLst>
              <a:ext uri="{FF2B5EF4-FFF2-40B4-BE49-F238E27FC236}">
                <a16:creationId xmlns:a16="http://schemas.microsoft.com/office/drawing/2014/main" id="{B0004B85-9124-A116-0E1F-FDB848946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8228" y="2767127"/>
            <a:ext cx="2513388" cy="1848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98DCA46-603B-4178-8707-30E192CE6B8D}"/>
              </a:ext>
            </a:extLst>
          </p:cNvPr>
          <p:cNvSpPr>
            <a:spLocks noGrp="1"/>
          </p:cNvSpPr>
          <p:nvPr>
            <p:ph type="title"/>
          </p:nvPr>
        </p:nvSpPr>
        <p:spPr>
          <a:xfrm rot="21180000">
            <a:off x="364664" y="661481"/>
            <a:ext cx="4391191" cy="1325563"/>
          </a:xfrm>
        </p:spPr>
        <p:txBody>
          <a:bodyPr rtlCol="0" anchor="t">
            <a:normAutofit/>
          </a:bodyPr>
          <a:lstStyle/>
          <a:p>
            <a:pPr rtl="0"/>
            <a:r>
              <a:rPr lang="it-IT" sz="3600" dirty="0"/>
              <a:t>   Da Vestone</a:t>
            </a:r>
          </a:p>
        </p:txBody>
      </p:sp>
      <p:sp>
        <p:nvSpPr>
          <p:cNvPr id="2" name="CasellaDiTesto 1">
            <a:extLst>
              <a:ext uri="{FF2B5EF4-FFF2-40B4-BE49-F238E27FC236}">
                <a16:creationId xmlns:a16="http://schemas.microsoft.com/office/drawing/2014/main" id="{97CE59C2-A065-23D3-1490-DF7D8E4A519B}"/>
              </a:ext>
            </a:extLst>
          </p:cNvPr>
          <p:cNvSpPr txBox="1"/>
          <p:nvPr/>
        </p:nvSpPr>
        <p:spPr>
          <a:xfrm>
            <a:off x="300256" y="1814615"/>
            <a:ext cx="2493744" cy="1200329"/>
          </a:xfrm>
          <a:prstGeom prst="rect">
            <a:avLst/>
          </a:prstGeom>
          <a:noFill/>
        </p:spPr>
        <p:txBody>
          <a:bodyPr wrap="square" rtlCol="0">
            <a:spAutoFit/>
          </a:bodyPr>
          <a:lstStyle/>
          <a:p>
            <a:pPr algn="just"/>
            <a:r>
              <a:rPr lang="it-IT" dirty="0"/>
              <a:t>«A arda la luna, se va ‘n del </a:t>
            </a:r>
            <a:r>
              <a:rPr lang="it-IT" dirty="0" err="1"/>
              <a:t>fos</a:t>
            </a:r>
            <a:r>
              <a:rPr lang="it-IT" dirty="0"/>
              <a:t>».</a:t>
            </a:r>
          </a:p>
          <a:p>
            <a:pPr algn="just"/>
            <a:r>
              <a:rPr lang="it-IT" dirty="0"/>
              <a:t>«A guardare la luna, si va nel fosso».</a:t>
            </a:r>
          </a:p>
        </p:txBody>
      </p:sp>
      <p:sp>
        <p:nvSpPr>
          <p:cNvPr id="5" name="CasellaDiTesto 4">
            <a:extLst>
              <a:ext uri="{FF2B5EF4-FFF2-40B4-BE49-F238E27FC236}">
                <a16:creationId xmlns:a16="http://schemas.microsoft.com/office/drawing/2014/main" id="{C4FDD62B-3D3B-A280-5BA0-77003DC617C8}"/>
              </a:ext>
            </a:extLst>
          </p:cNvPr>
          <p:cNvSpPr txBox="1"/>
          <p:nvPr/>
        </p:nvSpPr>
        <p:spPr>
          <a:xfrm>
            <a:off x="130615" y="5471649"/>
            <a:ext cx="3673859" cy="1200329"/>
          </a:xfrm>
          <a:prstGeom prst="rect">
            <a:avLst/>
          </a:prstGeom>
          <a:noFill/>
        </p:spPr>
        <p:txBody>
          <a:bodyPr wrap="square" rtlCol="0">
            <a:spAutoFit/>
          </a:bodyPr>
          <a:lstStyle/>
          <a:p>
            <a:pPr algn="just"/>
            <a:r>
              <a:rPr lang="it-IT" dirty="0"/>
              <a:t>«Quando </a:t>
            </a:r>
            <a:r>
              <a:rPr lang="it-IT" dirty="0" err="1"/>
              <a:t>l’amur</a:t>
            </a:r>
            <a:r>
              <a:rPr lang="it-IT" dirty="0"/>
              <a:t> </a:t>
            </a:r>
            <a:r>
              <a:rPr lang="it-IT" dirty="0" err="1"/>
              <a:t>el</a:t>
            </a:r>
            <a:r>
              <a:rPr lang="it-IT" dirty="0"/>
              <a:t> </a:t>
            </a:r>
            <a:r>
              <a:rPr lang="it-IT" dirty="0" err="1"/>
              <a:t>ghe</a:t>
            </a:r>
            <a:r>
              <a:rPr lang="it-IT" dirty="0"/>
              <a:t>, la gamba la tira </a:t>
            </a:r>
            <a:r>
              <a:rPr lang="it-IT" dirty="0" err="1"/>
              <a:t>el</a:t>
            </a:r>
            <a:r>
              <a:rPr lang="it-IT" dirty="0"/>
              <a:t> pe».</a:t>
            </a:r>
          </a:p>
          <a:p>
            <a:pPr algn="just"/>
            <a:r>
              <a:rPr lang="it-IT" dirty="0"/>
              <a:t>«Quando l’amore c’è, la gamba tira il piede, ovvero si va verso l’amata».</a:t>
            </a:r>
          </a:p>
        </p:txBody>
      </p:sp>
      <p:sp>
        <p:nvSpPr>
          <p:cNvPr id="6" name="CasellaDiTesto 5">
            <a:extLst>
              <a:ext uri="{FF2B5EF4-FFF2-40B4-BE49-F238E27FC236}">
                <a16:creationId xmlns:a16="http://schemas.microsoft.com/office/drawing/2014/main" id="{FC3BE423-1077-3402-F215-0FE63CC13BCD}"/>
              </a:ext>
            </a:extLst>
          </p:cNvPr>
          <p:cNvSpPr txBox="1"/>
          <p:nvPr/>
        </p:nvSpPr>
        <p:spPr>
          <a:xfrm>
            <a:off x="7971605" y="111059"/>
            <a:ext cx="3850392" cy="923330"/>
          </a:xfrm>
          <a:prstGeom prst="rect">
            <a:avLst/>
          </a:prstGeom>
          <a:noFill/>
        </p:spPr>
        <p:txBody>
          <a:bodyPr wrap="square" rtlCol="0">
            <a:spAutoFit/>
          </a:bodyPr>
          <a:lstStyle/>
          <a:p>
            <a:pPr algn="just"/>
            <a:r>
              <a:rPr lang="it-IT" dirty="0"/>
              <a:t>«El mal che se </a:t>
            </a:r>
            <a:r>
              <a:rPr lang="it-IT" dirty="0" err="1"/>
              <a:t>ol</a:t>
            </a:r>
            <a:r>
              <a:rPr lang="it-IT" dirty="0"/>
              <a:t> no ‘l </a:t>
            </a:r>
            <a:r>
              <a:rPr lang="it-IT" dirty="0" err="1"/>
              <a:t>dol</a:t>
            </a:r>
            <a:r>
              <a:rPr lang="it-IT" dirty="0"/>
              <a:t>».</a:t>
            </a:r>
          </a:p>
          <a:p>
            <a:pPr algn="just"/>
            <a:r>
              <a:rPr lang="it-IT" dirty="0"/>
              <a:t>«Il male che si è cercato, non deve far soffrire».</a:t>
            </a:r>
          </a:p>
        </p:txBody>
      </p:sp>
      <p:sp>
        <p:nvSpPr>
          <p:cNvPr id="8" name="CasellaDiTesto 7">
            <a:extLst>
              <a:ext uri="{FF2B5EF4-FFF2-40B4-BE49-F238E27FC236}">
                <a16:creationId xmlns:a16="http://schemas.microsoft.com/office/drawing/2014/main" id="{490B0FD2-10D4-1E1A-41B6-B0654B0BB70F}"/>
              </a:ext>
            </a:extLst>
          </p:cNvPr>
          <p:cNvSpPr txBox="1"/>
          <p:nvPr/>
        </p:nvSpPr>
        <p:spPr>
          <a:xfrm>
            <a:off x="6417454" y="5077286"/>
            <a:ext cx="2307772" cy="1200329"/>
          </a:xfrm>
          <a:prstGeom prst="rect">
            <a:avLst/>
          </a:prstGeom>
          <a:noFill/>
        </p:spPr>
        <p:txBody>
          <a:bodyPr wrap="square" rtlCol="0">
            <a:spAutoFit/>
          </a:bodyPr>
          <a:lstStyle/>
          <a:p>
            <a:pPr algn="just"/>
            <a:r>
              <a:rPr lang="it-IT" dirty="0"/>
              <a:t>«La </a:t>
            </a:r>
            <a:r>
              <a:rPr lang="it-IT" dirty="0" err="1"/>
              <a:t>gata</a:t>
            </a:r>
            <a:r>
              <a:rPr lang="it-IT" dirty="0"/>
              <a:t> </a:t>
            </a:r>
            <a:r>
              <a:rPr lang="it-IT" dirty="0" err="1"/>
              <a:t>fressusa</a:t>
            </a:r>
            <a:r>
              <a:rPr lang="it-IT" dirty="0"/>
              <a:t>, l’à </a:t>
            </a:r>
            <a:r>
              <a:rPr lang="it-IT" dirty="0" err="1"/>
              <a:t>facc</a:t>
            </a:r>
            <a:r>
              <a:rPr lang="it-IT" dirty="0"/>
              <a:t> i mici </a:t>
            </a:r>
            <a:r>
              <a:rPr lang="it-IT" dirty="0" err="1"/>
              <a:t>orb</a:t>
            </a:r>
            <a:r>
              <a:rPr lang="it-IT" dirty="0"/>
              <a:t>».</a:t>
            </a:r>
          </a:p>
          <a:p>
            <a:pPr algn="just"/>
            <a:r>
              <a:rPr lang="it-IT" dirty="0"/>
              <a:t>«La gatta frettolosa fa i micini ciechi».</a:t>
            </a:r>
          </a:p>
        </p:txBody>
      </p:sp>
      <p:pic>
        <p:nvPicPr>
          <p:cNvPr id="2050" name="Picture 2" descr="Vestone - Wikipedia">
            <a:extLst>
              <a:ext uri="{FF2B5EF4-FFF2-40B4-BE49-F238E27FC236}">
                <a16:creationId xmlns:a16="http://schemas.microsoft.com/office/drawing/2014/main" id="{F4500C59-6A5D-A5CA-E7E9-AF09930BF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796" y="1356091"/>
            <a:ext cx="5161280" cy="3199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Simpatico cartone animato luna. illustrazione vettoriale clipart luna |  Vettore Premium">
            <a:extLst>
              <a:ext uri="{FF2B5EF4-FFF2-40B4-BE49-F238E27FC236}">
                <a16:creationId xmlns:a16="http://schemas.microsoft.com/office/drawing/2014/main" id="{87281385-EB1B-2364-B459-CF17E740A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1453">
            <a:off x="1358729" y="3075680"/>
            <a:ext cx="1667901" cy="14608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mpatici Gattini Vettoriali, Illustrazioni e Clipart">
            <a:extLst>
              <a:ext uri="{FF2B5EF4-FFF2-40B4-BE49-F238E27FC236}">
                <a16:creationId xmlns:a16="http://schemas.microsoft.com/office/drawing/2014/main" id="{B0983F69-E0B2-5F9A-CEB0-9B2B821BF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226" y="4800846"/>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more giovane coppia cuore vettore cartone animato clipart 4717475 Arte  vettoriale a Vecteezy">
            <a:extLst>
              <a:ext uri="{FF2B5EF4-FFF2-40B4-BE49-F238E27FC236}">
                <a16:creationId xmlns:a16="http://schemas.microsoft.com/office/drawing/2014/main" id="{560E6F95-64E3-19D6-37F7-79391B2495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7496">
            <a:off x="4262611" y="5103091"/>
            <a:ext cx="1437930" cy="134813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92599BDD-6BE7-B902-5C93-3E9B76D41B35}"/>
              </a:ext>
            </a:extLst>
          </p:cNvPr>
          <p:cNvSpPr txBox="1"/>
          <p:nvPr/>
        </p:nvSpPr>
        <p:spPr>
          <a:xfrm>
            <a:off x="9062720" y="1407382"/>
            <a:ext cx="2858896" cy="1754326"/>
          </a:xfrm>
          <a:prstGeom prst="rect">
            <a:avLst/>
          </a:prstGeom>
          <a:noFill/>
        </p:spPr>
        <p:txBody>
          <a:bodyPr wrap="square" rtlCol="0">
            <a:spAutoFit/>
          </a:bodyPr>
          <a:lstStyle/>
          <a:p>
            <a:pPr algn="just"/>
            <a:r>
              <a:rPr lang="it-IT" dirty="0"/>
              <a:t>«Se ‘l fa bel </a:t>
            </a:r>
            <a:r>
              <a:rPr lang="it-IT" dirty="0" err="1"/>
              <a:t>el</a:t>
            </a:r>
            <a:r>
              <a:rPr lang="it-IT" dirty="0"/>
              <a:t> de di Santa Bibiana </a:t>
            </a:r>
            <a:r>
              <a:rPr lang="it-IT" dirty="0" err="1"/>
              <a:t>el</a:t>
            </a:r>
            <a:r>
              <a:rPr lang="it-IT" dirty="0"/>
              <a:t> fa bel en </a:t>
            </a:r>
            <a:r>
              <a:rPr lang="it-IT" dirty="0" err="1"/>
              <a:t>mes</a:t>
            </a:r>
            <a:r>
              <a:rPr lang="it-IT" dirty="0"/>
              <a:t> e ‘</a:t>
            </a:r>
            <a:r>
              <a:rPr lang="it-IT" dirty="0" err="1"/>
              <a:t>na</a:t>
            </a:r>
            <a:r>
              <a:rPr lang="it-IT" dirty="0"/>
              <a:t> </a:t>
            </a:r>
            <a:r>
              <a:rPr lang="it-IT" dirty="0" err="1"/>
              <a:t>setimana</a:t>
            </a:r>
            <a:r>
              <a:rPr lang="it-IT" dirty="0"/>
              <a:t>».</a:t>
            </a:r>
          </a:p>
          <a:p>
            <a:pPr algn="just"/>
            <a:r>
              <a:rPr lang="it-IT" dirty="0"/>
              <a:t>«Quando piove  a Santa Bibiana, piove quaranta giorni e una settimana».</a:t>
            </a:r>
          </a:p>
        </p:txBody>
      </p:sp>
      <p:pic>
        <p:nvPicPr>
          <p:cNvPr id="2058" name="Picture 10" descr="Pioggia Illustrazioni, Vettoriali E Clipart Stock – (444,591 Illustrazioni  Stock)">
            <a:extLst>
              <a:ext uri="{FF2B5EF4-FFF2-40B4-BE49-F238E27FC236}">
                <a16:creationId xmlns:a16="http://schemas.microsoft.com/office/drawing/2014/main" id="{6887A04B-6AEF-FD4D-3B5E-69A40AC2BD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95048">
            <a:off x="9787558" y="3225664"/>
            <a:ext cx="1564707" cy="168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983820"/>
      </p:ext>
    </p:extLst>
  </p:cSld>
  <p:clrMapOvr>
    <a:masterClrMapping/>
  </p:clrMapOvr>
</p:sld>
</file>

<file path=ppt/theme/theme1.xml><?xml version="1.0" encoding="utf-8"?>
<a:theme xmlns:a="http://schemas.openxmlformats.org/drawingml/2006/main" name="Tema di Offic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60958882_TF66931380_Win32" id="{1D83F399-C6BA-44CE-BD77-7401EED66D17}" vid="{12CA5B07-5EFF-4A8F-BB25-6A26D21B0D3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Presentazione per scuola elementare</Template>
  <TotalTime>1642</TotalTime>
  <Words>6175</Words>
  <Application>Microsoft Office PowerPoint</Application>
  <PresentationFormat>Widescreen</PresentationFormat>
  <Paragraphs>433</Paragraphs>
  <Slides>47</Slides>
  <Notes>47</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47</vt:i4>
      </vt:variant>
    </vt:vector>
  </HeadingPairs>
  <TitlesOfParts>
    <vt:vector size="62" baseType="lpstr">
      <vt:lpstr>Abadi</vt:lpstr>
      <vt:lpstr>Alasassy Caps</vt:lpstr>
      <vt:lpstr>Algerian</vt:lpstr>
      <vt:lpstr>-apple-system</vt:lpstr>
      <vt:lpstr>Aptos ExtraBold</vt:lpstr>
      <vt:lpstr>Arial</vt:lpstr>
      <vt:lpstr>Arial Rounded MT Bold</vt:lpstr>
      <vt:lpstr>Calibri</vt:lpstr>
      <vt:lpstr>Comic Sans MS</vt:lpstr>
      <vt:lpstr>Courier New</vt:lpstr>
      <vt:lpstr>Franklin Gothic Book</vt:lpstr>
      <vt:lpstr>Lato</vt:lpstr>
      <vt:lpstr>Monotype Corsiva</vt:lpstr>
      <vt:lpstr>Wingdings</vt:lpstr>
      <vt:lpstr>Tema di Office</vt:lpstr>
      <vt:lpstr>  PROGETTO   DI  CITTADINANZA E COSTITUZIONE  </vt:lpstr>
      <vt:lpstr>PROVERBI</vt:lpstr>
      <vt:lpstr>PROVERBI</vt:lpstr>
      <vt:lpstr>Dal Marocco</vt:lpstr>
      <vt:lpstr>Ancora dal…</vt:lpstr>
      <vt:lpstr>   Dal Burkina Faso</vt:lpstr>
      <vt:lpstr>   Dalla Repubblica Dominicana</vt:lpstr>
      <vt:lpstr>Da Pertica Bassa</vt:lpstr>
      <vt:lpstr>   Da Vestone</vt:lpstr>
      <vt:lpstr>Da Taranto</vt:lpstr>
      <vt:lpstr>FAVOLE…</vt:lpstr>
      <vt:lpstr>AISHA KANDISHA</vt:lpstr>
      <vt:lpstr>AISHA KANDISHA</vt:lpstr>
      <vt:lpstr>Si narra che…</vt:lpstr>
      <vt:lpstr>SALE IN PEZZI</vt:lpstr>
      <vt:lpstr>LA LEGGENDA  DELLA «CIGUAPA»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COMARA FORMICA</vt:lpstr>
      <vt:lpstr>Presentazione standard di PowerPoint</vt:lpstr>
      <vt:lpstr>GHORIBA</vt:lpstr>
      <vt:lpstr>COUSCOUS</vt:lpstr>
      <vt:lpstr>Presentazione standard di PowerPoint</vt:lpstr>
      <vt:lpstr>TAJINE di manzo</vt:lpstr>
      <vt:lpstr>TAJINE di manzo</vt:lpstr>
      <vt:lpstr>ATTIEKE’</vt:lpstr>
      <vt:lpstr>TORTA DI CAROTE</vt:lpstr>
      <vt:lpstr>FLAN DE LECHE </vt:lpstr>
      <vt:lpstr>SHENDETLIE</vt:lpstr>
      <vt:lpstr>TRILECE</vt:lpstr>
      <vt:lpstr>POLLO ARROSTO</vt:lpstr>
      <vt:lpstr>POLPETTE DI CARNE AL POMODORO</vt:lpstr>
      <vt:lpstr>PASTA ALLA BAGOSSA</vt:lpstr>
      <vt:lpstr>BISCOTTI AL CIOCCOLATO</vt:lpstr>
      <vt:lpstr>CROSTATA DI MARMELLATA</vt:lpstr>
      <vt:lpstr>SALAME AL CIOCCOLATO</vt:lpstr>
      <vt:lpstr>TORTA DI MELE</vt:lpstr>
      <vt:lpstr>FRITTELLE </vt:lpstr>
      <vt:lpstr>DULCIS IN FUNDO…</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adriana bellantuono</dc:creator>
  <cp:lastModifiedBy>adriana bellantuono</cp:lastModifiedBy>
  <cp:revision>201</cp:revision>
  <dcterms:created xsi:type="dcterms:W3CDTF">2024-06-13T07:07:24Z</dcterms:created>
  <dcterms:modified xsi:type="dcterms:W3CDTF">2024-06-24T13:42:29Z</dcterms:modified>
</cp:coreProperties>
</file>